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4"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87" r:id="rId22"/>
    <p:sldId id="279" r:id="rId23"/>
    <p:sldId id="280" r:id="rId24"/>
    <p:sldId id="281" r:id="rId25"/>
    <p:sldId id="282" r:id="rId26"/>
    <p:sldId id="283" r:id="rId27"/>
    <p:sldId id="284" r:id="rId28"/>
    <p:sldId id="285" r:id="rId29"/>
    <p:sldId id="286" r:id="rId30"/>
    <p:sldId id="288" r:id="rId31"/>
    <p:sldId id="289" r:id="rId32"/>
    <p:sldId id="290" r:id="rId33"/>
    <p:sldId id="291"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269"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4" r:id="rId76"/>
    <p:sldId id="355" r:id="rId77"/>
    <p:sldId id="356" r:id="rId78"/>
    <p:sldId id="357" r:id="rId79"/>
    <p:sldId id="358" r:id="rId80"/>
    <p:sldId id="359" r:id="rId81"/>
    <p:sldId id="360" r:id="rId82"/>
    <p:sldId id="361" r:id="rId83"/>
    <p:sldId id="362" r:id="rId84"/>
    <p:sldId id="363" r:id="rId85"/>
    <p:sldId id="364" r:id="rId86"/>
    <p:sldId id="365" r:id="rId87"/>
    <p:sldId id="366" r:id="rId88"/>
    <p:sldId id="367" r:id="rId89"/>
    <p:sldId id="292" r:id="rId90"/>
    <p:sldId id="293" r:id="rId91"/>
    <p:sldId id="294" r:id="rId92"/>
    <p:sldId id="295" r:id="rId93"/>
    <p:sldId id="296" r:id="rId94"/>
    <p:sldId id="297" r:id="rId95"/>
    <p:sldId id="298" r:id="rId96"/>
    <p:sldId id="299" r:id="rId97"/>
    <p:sldId id="300" r:id="rId98"/>
    <p:sldId id="301" r:id="rId99"/>
    <p:sldId id="302" r:id="rId100"/>
    <p:sldId id="303" r:id="rId101"/>
    <p:sldId id="304" r:id="rId102"/>
    <p:sldId id="305" r:id="rId103"/>
    <p:sldId id="306" r:id="rId104"/>
    <p:sldId id="307" r:id="rId105"/>
    <p:sldId id="308" r:id="rId106"/>
    <p:sldId id="309" r:id="rId107"/>
    <p:sldId id="310" r:id="rId108"/>
    <p:sldId id="311" r:id="rId109"/>
    <p:sldId id="368" r:id="rId110"/>
    <p:sldId id="369" r:id="rId111"/>
    <p:sldId id="370" r:id="rId112"/>
    <p:sldId id="371" r:id="rId113"/>
    <p:sldId id="372" r:id="rId114"/>
    <p:sldId id="373" r:id="rId115"/>
    <p:sldId id="374" r:id="rId116"/>
    <p:sldId id="375" r:id="rId117"/>
    <p:sldId id="376" r:id="rId118"/>
    <p:sldId id="377"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52E66A-1710-5FD6-B7A0-411DEC50671A}" v="2" dt="2025-06-13T15:52:29.2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rett, Mary (meverett@uidaho.edu)" userId="S::meverett@uidaho.edu::b21d0241-4adb-45bd-965f-e467470a33ab" providerId="AD" clId="Web-{A3BA59F1-86D8-A74D-4007-CB9F7D3A9065}"/>
    <pc:docChg chg="modSld">
      <pc:chgData name="Everett, Mary (meverett@uidaho.edu)" userId="S::meverett@uidaho.edu::b21d0241-4adb-45bd-965f-e467470a33ab" providerId="AD" clId="Web-{A3BA59F1-86D8-A74D-4007-CB9F7D3A9065}" dt="2024-08-20T19:06:01.338" v="1" actId="20577"/>
      <pc:docMkLst>
        <pc:docMk/>
      </pc:docMkLst>
      <pc:sldChg chg="modSp">
        <pc:chgData name="Everett, Mary (meverett@uidaho.edu)" userId="S::meverett@uidaho.edu::b21d0241-4adb-45bd-965f-e467470a33ab" providerId="AD" clId="Web-{A3BA59F1-86D8-A74D-4007-CB9F7D3A9065}" dt="2024-08-20T19:06:01.338" v="1" actId="20577"/>
        <pc:sldMkLst>
          <pc:docMk/>
          <pc:sldMk cId="1497010980" sldId="284"/>
        </pc:sldMkLst>
        <pc:spChg chg="mod">
          <ac:chgData name="Everett, Mary (meverett@uidaho.edu)" userId="S::meverett@uidaho.edu::b21d0241-4adb-45bd-965f-e467470a33ab" providerId="AD" clId="Web-{A3BA59F1-86D8-A74D-4007-CB9F7D3A9065}" dt="2024-08-20T19:06:01.338" v="1" actId="20577"/>
          <ac:spMkLst>
            <pc:docMk/>
            <pc:sldMk cId="1497010980" sldId="284"/>
            <ac:spMk id="3" creationId="{1C8FD689-39E0-3922-4CAE-E8D6C8B2FAA3}"/>
          </ac:spMkLst>
        </pc:spChg>
      </pc:sldChg>
    </pc:docChg>
  </pc:docChgLst>
  <pc:docChgLst>
    <pc:chgData name="Everett, Mary (meverett@uidaho.edu)" userId="S::meverett@uidaho.edu::b21d0241-4adb-45bd-965f-e467470a33ab" providerId="AD" clId="Web-{B1006446-14E0-5608-31D3-24B5EBB94424}"/>
    <pc:docChg chg="delSld modSld">
      <pc:chgData name="Everett, Mary (meverett@uidaho.edu)" userId="S::meverett@uidaho.edu::b21d0241-4adb-45bd-965f-e467470a33ab" providerId="AD" clId="Web-{B1006446-14E0-5608-31D3-24B5EBB94424}" dt="2024-08-21T18:21:14.444" v="1"/>
      <pc:docMkLst>
        <pc:docMk/>
      </pc:docMkLst>
      <pc:sldChg chg="delSp del">
        <pc:chgData name="Everett, Mary (meverett@uidaho.edu)" userId="S::meverett@uidaho.edu::b21d0241-4adb-45bd-965f-e467470a33ab" providerId="AD" clId="Web-{B1006446-14E0-5608-31D3-24B5EBB94424}" dt="2024-08-21T18:21:14.444" v="1"/>
        <pc:sldMkLst>
          <pc:docMk/>
          <pc:sldMk cId="1646863221" sldId="292"/>
        </pc:sldMkLst>
        <pc:picChg chg="del">
          <ac:chgData name="Everett, Mary (meverett@uidaho.edu)" userId="S::meverett@uidaho.edu::b21d0241-4adb-45bd-965f-e467470a33ab" providerId="AD" clId="Web-{B1006446-14E0-5608-31D3-24B5EBB94424}" dt="2024-08-21T18:21:13.038" v="0"/>
          <ac:picMkLst>
            <pc:docMk/>
            <pc:sldMk cId="1646863221" sldId="292"/>
            <ac:picMk id="3" creationId="{185E6992-6B11-A402-108C-C5C4719B9D71}"/>
          </ac:picMkLst>
        </pc:picChg>
      </pc:sldChg>
    </pc:docChg>
  </pc:docChgLst>
  <pc:docChgLst>
    <pc:chgData name="Everett, Mary (meverett@uidaho.edu)" userId="S::meverett@uidaho.edu::b21d0241-4adb-45bd-965f-e467470a33ab" providerId="AD" clId="Web-{5444C431-9668-A9F4-F374-7E71819804C6}"/>
    <pc:docChg chg="addSld modSld">
      <pc:chgData name="Everett, Mary (meverett@uidaho.edu)" userId="S::meverett@uidaho.edu::b21d0241-4adb-45bd-965f-e467470a33ab" providerId="AD" clId="Web-{5444C431-9668-A9F4-F374-7E71819804C6}" dt="2024-08-21T16:47:46.705" v="7" actId="1076"/>
      <pc:docMkLst>
        <pc:docMk/>
      </pc:docMkLst>
      <pc:sldChg chg="addSp modSp new">
        <pc:chgData name="Everett, Mary (meverett@uidaho.edu)" userId="S::meverett@uidaho.edu::b21d0241-4adb-45bd-965f-e467470a33ab" providerId="AD" clId="Web-{5444C431-9668-A9F4-F374-7E71819804C6}" dt="2024-08-21T16:47:46.705" v="7" actId="1076"/>
        <pc:sldMkLst>
          <pc:docMk/>
          <pc:sldMk cId="1646863221" sldId="292"/>
        </pc:sldMkLst>
        <pc:spChg chg="mod">
          <ac:chgData name="Everett, Mary (meverett@uidaho.edu)" userId="S::meverett@uidaho.edu::b21d0241-4adb-45bd-965f-e467470a33ab" providerId="AD" clId="Web-{5444C431-9668-A9F4-F374-7E71819804C6}" dt="2024-08-21T16:47:43.517" v="6" actId="1076"/>
          <ac:spMkLst>
            <pc:docMk/>
            <pc:sldMk cId="1646863221" sldId="292"/>
            <ac:spMk id="2" creationId="{74833297-191C-2A2B-99E2-5C66F6AEFC78}"/>
          </ac:spMkLst>
        </pc:spChg>
        <pc:picChg chg="add mod">
          <ac:chgData name="Everett, Mary (meverett@uidaho.edu)" userId="S::meverett@uidaho.edu::b21d0241-4adb-45bd-965f-e467470a33ab" providerId="AD" clId="Web-{5444C431-9668-A9F4-F374-7E71819804C6}" dt="2024-08-21T16:47:46.705" v="7" actId="1076"/>
          <ac:picMkLst>
            <pc:docMk/>
            <pc:sldMk cId="1646863221" sldId="292"/>
            <ac:picMk id="3" creationId="{185E6992-6B11-A402-108C-C5C4719B9D71}"/>
          </ac:picMkLst>
        </pc:picChg>
      </pc:sldChg>
    </pc:docChg>
  </pc:docChgLst>
  <pc:docChgLst>
    <pc:chgData name="Everett, Mary (meverett@uidaho.edu)" userId="S::meverett@uidaho.edu::b21d0241-4adb-45bd-965f-e467470a33ab" providerId="AD" clId="Web-{29C6FF08-2D4C-A911-308A-67F85FD56728}"/>
    <pc:docChg chg="delSld modSld">
      <pc:chgData name="Everett, Mary (meverett@uidaho.edu)" userId="S::meverett@uidaho.edu::b21d0241-4adb-45bd-965f-e467470a33ab" providerId="AD" clId="Web-{29C6FF08-2D4C-A911-308A-67F85FD56728}" dt="2025-06-06T20:49:19.494" v="5"/>
      <pc:docMkLst>
        <pc:docMk/>
      </pc:docMkLst>
      <pc:sldChg chg="del">
        <pc:chgData name="Everett, Mary (meverett@uidaho.edu)" userId="S::meverett@uidaho.edu::b21d0241-4adb-45bd-965f-e467470a33ab" providerId="AD" clId="Web-{29C6FF08-2D4C-A911-308A-67F85FD56728}" dt="2025-06-06T20:47:18.525" v="0"/>
        <pc:sldMkLst>
          <pc:docMk/>
          <pc:sldMk cId="4286436404" sldId="262"/>
        </pc:sldMkLst>
      </pc:sldChg>
      <pc:sldChg chg="del">
        <pc:chgData name="Everett, Mary (meverett@uidaho.edu)" userId="S::meverett@uidaho.edu::b21d0241-4adb-45bd-965f-e467470a33ab" providerId="AD" clId="Web-{29C6FF08-2D4C-A911-308A-67F85FD56728}" dt="2025-06-06T20:47:19.244" v="1"/>
        <pc:sldMkLst>
          <pc:docMk/>
          <pc:sldMk cId="386463814" sldId="263"/>
        </pc:sldMkLst>
      </pc:sldChg>
      <pc:sldChg chg="del">
        <pc:chgData name="Everett, Mary (meverett@uidaho.edu)" userId="S::meverett@uidaho.edu::b21d0241-4adb-45bd-965f-e467470a33ab" providerId="AD" clId="Web-{29C6FF08-2D4C-A911-308A-67F85FD56728}" dt="2025-06-06T20:48:03.463" v="2"/>
        <pc:sldMkLst>
          <pc:docMk/>
          <pc:sldMk cId="2147263158" sldId="312"/>
        </pc:sldMkLst>
      </pc:sldChg>
      <pc:sldChg chg="addSp delSp modSp">
        <pc:chgData name="Everett, Mary (meverett@uidaho.edu)" userId="S::meverett@uidaho.edu::b21d0241-4adb-45bd-965f-e467470a33ab" providerId="AD" clId="Web-{29C6FF08-2D4C-A911-308A-67F85FD56728}" dt="2025-06-06T20:48:32.369" v="3"/>
        <pc:sldMkLst>
          <pc:docMk/>
          <pc:sldMk cId="24963210" sldId="331"/>
        </pc:sldMkLst>
        <pc:spChg chg="del">
          <ac:chgData name="Everett, Mary (meverett@uidaho.edu)" userId="S::meverett@uidaho.edu::b21d0241-4adb-45bd-965f-e467470a33ab" providerId="AD" clId="Web-{29C6FF08-2D4C-A911-308A-67F85FD56728}" dt="2025-06-06T20:48:32.369" v="3"/>
          <ac:spMkLst>
            <pc:docMk/>
            <pc:sldMk cId="24963210" sldId="331"/>
            <ac:spMk id="3" creationId="{00000000-0000-0000-0000-000000000000}"/>
          </ac:spMkLst>
        </pc:spChg>
        <pc:spChg chg="add mod">
          <ac:chgData name="Everett, Mary (meverett@uidaho.edu)" userId="S::meverett@uidaho.edu::b21d0241-4adb-45bd-965f-e467470a33ab" providerId="AD" clId="Web-{29C6FF08-2D4C-A911-308A-67F85FD56728}" dt="2025-06-06T20:48:32.369" v="3"/>
          <ac:spMkLst>
            <pc:docMk/>
            <pc:sldMk cId="24963210" sldId="331"/>
            <ac:spMk id="5" creationId="{F6662392-88AD-C12C-433A-3C7C8F17598B}"/>
          </ac:spMkLst>
        </pc:spChg>
      </pc:sldChg>
      <pc:sldChg chg="modSp">
        <pc:chgData name="Everett, Mary (meverett@uidaho.edu)" userId="S::meverett@uidaho.edu::b21d0241-4adb-45bd-965f-e467470a33ab" providerId="AD" clId="Web-{29C6FF08-2D4C-A911-308A-67F85FD56728}" dt="2025-06-06T20:48:50.932" v="4" actId="20577"/>
        <pc:sldMkLst>
          <pc:docMk/>
          <pc:sldMk cId="834649255" sldId="349"/>
        </pc:sldMkLst>
        <pc:spChg chg="mod">
          <ac:chgData name="Everett, Mary (meverett@uidaho.edu)" userId="S::meverett@uidaho.edu::b21d0241-4adb-45bd-965f-e467470a33ab" providerId="AD" clId="Web-{29C6FF08-2D4C-A911-308A-67F85FD56728}" dt="2025-06-06T20:48:50.932" v="4" actId="20577"/>
          <ac:spMkLst>
            <pc:docMk/>
            <pc:sldMk cId="834649255" sldId="349"/>
            <ac:spMk id="3" creationId="{50ACCD10-FF23-59A0-49FF-A619FE9A5462}"/>
          </ac:spMkLst>
        </pc:spChg>
      </pc:sldChg>
      <pc:sldChg chg="del">
        <pc:chgData name="Everett, Mary (meverett@uidaho.edu)" userId="S::meverett@uidaho.edu::b21d0241-4adb-45bd-965f-e467470a33ab" providerId="AD" clId="Web-{29C6FF08-2D4C-A911-308A-67F85FD56728}" dt="2025-06-06T20:49:19.494" v="5"/>
        <pc:sldMkLst>
          <pc:docMk/>
          <pc:sldMk cId="1069039317" sldId="353"/>
        </pc:sldMkLst>
      </pc:sldChg>
    </pc:docChg>
  </pc:docChgLst>
  <pc:docChgLst>
    <pc:chgData name="Everett, Mary (meverett@uidaho.edu)" userId="S::meverett@uidaho.edu::b21d0241-4adb-45bd-965f-e467470a33ab" providerId="AD" clId="Web-{4852E66A-1710-5FD6-B7A0-411DEC50671A}"/>
    <pc:docChg chg="modSld">
      <pc:chgData name="Everett, Mary (meverett@uidaho.edu)" userId="S::meverett@uidaho.edu::b21d0241-4adb-45bd-965f-e467470a33ab" providerId="AD" clId="Web-{4852E66A-1710-5FD6-B7A0-411DEC50671A}" dt="2025-06-13T15:52:29.220" v="1"/>
      <pc:docMkLst>
        <pc:docMk/>
      </pc:docMkLst>
      <pc:sldChg chg="addSp delSp modSp">
        <pc:chgData name="Everett, Mary (meverett@uidaho.edu)" userId="S::meverett@uidaho.edu::b21d0241-4adb-45bd-965f-e467470a33ab" providerId="AD" clId="Web-{4852E66A-1710-5FD6-B7A0-411DEC50671A}" dt="2025-06-13T15:52:29.220" v="1"/>
        <pc:sldMkLst>
          <pc:docMk/>
          <pc:sldMk cId="109857222" sldId="256"/>
        </pc:sldMkLst>
        <pc:spChg chg="del">
          <ac:chgData name="Everett, Mary (meverett@uidaho.edu)" userId="S::meverett@uidaho.edu::b21d0241-4adb-45bd-965f-e467470a33ab" providerId="AD" clId="Web-{4852E66A-1710-5FD6-B7A0-411DEC50671A}" dt="2025-06-13T15:52:29.220" v="1"/>
          <ac:spMkLst>
            <pc:docMk/>
            <pc:sldMk cId="109857222" sldId="256"/>
            <ac:spMk id="3" creationId="{00000000-0000-0000-0000-000000000000}"/>
          </ac:spMkLst>
        </pc:spChg>
        <pc:spChg chg="add mod">
          <ac:chgData name="Everett, Mary (meverett@uidaho.edu)" userId="S::meverett@uidaho.edu::b21d0241-4adb-45bd-965f-e467470a33ab" providerId="AD" clId="Web-{4852E66A-1710-5FD6-B7A0-411DEC50671A}" dt="2025-06-13T15:52:29.220" v="1"/>
          <ac:spMkLst>
            <pc:docMk/>
            <pc:sldMk cId="109857222" sldId="256"/>
            <ac:spMk id="5" creationId="{FEACE18D-5BF0-B904-DE29-382416939464}"/>
          </ac:spMkLst>
        </pc:spChg>
      </pc:sldChg>
      <pc:sldChg chg="modSp">
        <pc:chgData name="Everett, Mary (meverett@uidaho.edu)" userId="S::meverett@uidaho.edu::b21d0241-4adb-45bd-965f-e467470a33ab" providerId="AD" clId="Web-{4852E66A-1710-5FD6-B7A0-411DEC50671A}" dt="2025-06-13T15:48:23.979" v="0" actId="20577"/>
        <pc:sldMkLst>
          <pc:docMk/>
          <pc:sldMk cId="1263913321" sldId="271"/>
        </pc:sldMkLst>
        <pc:spChg chg="mod">
          <ac:chgData name="Everett, Mary (meverett@uidaho.edu)" userId="S::meverett@uidaho.edu::b21d0241-4adb-45bd-965f-e467470a33ab" providerId="AD" clId="Web-{4852E66A-1710-5FD6-B7A0-411DEC50671A}" dt="2025-06-13T15:48:23.979" v="0" actId="20577"/>
          <ac:spMkLst>
            <pc:docMk/>
            <pc:sldMk cId="1263913321" sldId="271"/>
            <ac:spMk id="3" creationId="{D16EF4F8-2D1B-28E5-1699-C3A6AB7E218F}"/>
          </ac:spMkLst>
        </pc:spChg>
      </pc:sldChg>
    </pc:docChg>
  </pc:docChgLst>
  <pc:docChgLst>
    <pc:chgData name="Everett, Mary (meverett@uidaho.edu)" userId="S::meverett@uidaho.edu::b21d0241-4adb-45bd-965f-e467470a33ab" providerId="AD" clId="Web-{0D74F186-39EE-27DA-9163-C8E1839A075C}"/>
    <pc:docChg chg="modSld">
      <pc:chgData name="Everett, Mary (meverett@uidaho.edu)" userId="S::meverett@uidaho.edu::b21d0241-4adb-45bd-965f-e467470a33ab" providerId="AD" clId="Web-{0D74F186-39EE-27DA-9163-C8E1839A075C}" dt="2024-08-09T19:33:43.164" v="26" actId="1076"/>
      <pc:docMkLst>
        <pc:docMk/>
      </pc:docMkLst>
      <pc:sldChg chg="addSp modSp">
        <pc:chgData name="Everett, Mary (meverett@uidaho.edu)" userId="S::meverett@uidaho.edu::b21d0241-4adb-45bd-965f-e467470a33ab" providerId="AD" clId="Web-{0D74F186-39EE-27DA-9163-C8E1839A075C}" dt="2024-08-09T19:33:43.164" v="26" actId="1076"/>
        <pc:sldMkLst>
          <pc:docMk/>
          <pc:sldMk cId="4286436404" sldId="262"/>
        </pc:sldMkLst>
        <pc:spChg chg="mod">
          <ac:chgData name="Everett, Mary (meverett@uidaho.edu)" userId="S::meverett@uidaho.edu::b21d0241-4adb-45bd-965f-e467470a33ab" providerId="AD" clId="Web-{0D74F186-39EE-27DA-9163-C8E1839A075C}" dt="2024-08-09T19:31:14.596" v="7" actId="1076"/>
          <ac:spMkLst>
            <pc:docMk/>
            <pc:sldMk cId="4286436404" sldId="262"/>
            <ac:spMk id="2" creationId="{A1C2122A-4FE9-EA33-1B69-6EC373E1257B}"/>
          </ac:spMkLst>
        </pc:spChg>
        <pc:spChg chg="mod">
          <ac:chgData name="Everett, Mary (meverett@uidaho.edu)" userId="S::meverett@uidaho.edu::b21d0241-4adb-45bd-965f-e467470a33ab" providerId="AD" clId="Web-{0D74F186-39EE-27DA-9163-C8E1839A075C}" dt="2024-08-09T19:31:14.596" v="6" actId="1076"/>
          <ac:spMkLst>
            <pc:docMk/>
            <pc:sldMk cId="4286436404" sldId="262"/>
            <ac:spMk id="3" creationId="{E206A326-6D5A-EFA5-0CC7-422F0F249DB5}"/>
          </ac:spMkLst>
        </pc:spChg>
        <pc:spChg chg="add mod">
          <ac:chgData name="Everett, Mary (meverett@uidaho.edu)" userId="S::meverett@uidaho.edu::b21d0241-4adb-45bd-965f-e467470a33ab" providerId="AD" clId="Web-{0D74F186-39EE-27DA-9163-C8E1839A075C}" dt="2024-08-09T19:33:43.164" v="26" actId="1076"/>
          <ac:spMkLst>
            <pc:docMk/>
            <pc:sldMk cId="4286436404" sldId="262"/>
            <ac:spMk id="5" creationId="{C62A701B-1825-7C71-4FA4-65C7370C34EA}"/>
          </ac:spMkLst>
        </pc:spChg>
        <pc:picChg chg="add mod">
          <ac:chgData name="Everett, Mary (meverett@uidaho.edu)" userId="S::meverett@uidaho.edu::b21d0241-4adb-45bd-965f-e467470a33ab" providerId="AD" clId="Web-{0D74F186-39EE-27DA-9163-C8E1839A075C}" dt="2024-08-09T19:31:24.237" v="12" actId="14100"/>
          <ac:picMkLst>
            <pc:docMk/>
            <pc:sldMk cId="4286436404" sldId="262"/>
            <ac:picMk id="4" creationId="{77A838C2-60AB-22DB-4E8B-06FC29E7C325}"/>
          </ac:picMkLst>
        </pc:picChg>
      </pc:sldChg>
    </pc:docChg>
  </pc:docChgLst>
  <pc:docChgLst>
    <pc:chgData name="Everett, Mary (meverett@uidaho.edu)" userId="S::meverett@uidaho.edu::b21d0241-4adb-45bd-965f-e467470a33ab" providerId="AD" clId="Web-{FE443A97-377F-68A4-90D2-AB38E2428ECA}"/>
    <pc:docChg chg="addSld delSld modSld">
      <pc:chgData name="Everett, Mary (meverett@uidaho.edu)" userId="S::meverett@uidaho.edu::b21d0241-4adb-45bd-965f-e467470a33ab" providerId="AD" clId="Web-{FE443A97-377F-68A4-90D2-AB38E2428ECA}" dt="2024-08-20T19:02:00.887" v="598" actId="1076"/>
      <pc:docMkLst>
        <pc:docMk/>
      </pc:docMkLst>
      <pc:sldChg chg="modSp">
        <pc:chgData name="Everett, Mary (meverett@uidaho.edu)" userId="S::meverett@uidaho.edu::b21d0241-4adb-45bd-965f-e467470a33ab" providerId="AD" clId="Web-{FE443A97-377F-68A4-90D2-AB38E2428ECA}" dt="2024-08-20T18:40:14.602" v="517" actId="20577"/>
        <pc:sldMkLst>
          <pc:docMk/>
          <pc:sldMk cId="780735967" sldId="257"/>
        </pc:sldMkLst>
        <pc:spChg chg="mod">
          <ac:chgData name="Everett, Mary (meverett@uidaho.edu)" userId="S::meverett@uidaho.edu::b21d0241-4adb-45bd-965f-e467470a33ab" providerId="AD" clId="Web-{FE443A97-377F-68A4-90D2-AB38E2428ECA}" dt="2024-08-20T18:40:14.602" v="517" actId="20577"/>
          <ac:spMkLst>
            <pc:docMk/>
            <pc:sldMk cId="780735967" sldId="257"/>
            <ac:spMk id="3" creationId="{493F28D7-92AB-7862-7C95-B3B346F877F0}"/>
          </ac:spMkLst>
        </pc:spChg>
      </pc:sldChg>
      <pc:sldChg chg="addSp modSp">
        <pc:chgData name="Everett, Mary (meverett@uidaho.edu)" userId="S::meverett@uidaho.edu::b21d0241-4adb-45bd-965f-e467470a33ab" providerId="AD" clId="Web-{FE443A97-377F-68A4-90D2-AB38E2428ECA}" dt="2024-08-20T18:49:12.560" v="533" actId="14100"/>
        <pc:sldMkLst>
          <pc:docMk/>
          <pc:sldMk cId="2076194271" sldId="270"/>
        </pc:sldMkLst>
        <pc:spChg chg="mod">
          <ac:chgData name="Everett, Mary (meverett@uidaho.edu)" userId="S::meverett@uidaho.edu::b21d0241-4adb-45bd-965f-e467470a33ab" providerId="AD" clId="Web-{FE443A97-377F-68A4-90D2-AB38E2428ECA}" dt="2024-08-20T18:48:14.699" v="521" actId="14100"/>
          <ac:spMkLst>
            <pc:docMk/>
            <pc:sldMk cId="2076194271" sldId="270"/>
            <ac:spMk id="3" creationId="{8978570F-D2F1-5D53-D585-39B41BA5671C}"/>
          </ac:spMkLst>
        </pc:spChg>
        <pc:spChg chg="add mod">
          <ac:chgData name="Everett, Mary (meverett@uidaho.edu)" userId="S::meverett@uidaho.edu::b21d0241-4adb-45bd-965f-e467470a33ab" providerId="AD" clId="Web-{FE443A97-377F-68A4-90D2-AB38E2428ECA}" dt="2024-08-20T18:49:12.560" v="533" actId="14100"/>
          <ac:spMkLst>
            <pc:docMk/>
            <pc:sldMk cId="2076194271" sldId="270"/>
            <ac:spMk id="5" creationId="{55C76FB6-5AD4-7740-6DBE-B0EB8DCF9EAD}"/>
          </ac:spMkLst>
        </pc:spChg>
        <pc:picChg chg="add mod">
          <ac:chgData name="Everett, Mary (meverett@uidaho.edu)" userId="S::meverett@uidaho.edu::b21d0241-4adb-45bd-965f-e467470a33ab" providerId="AD" clId="Web-{FE443A97-377F-68A4-90D2-AB38E2428ECA}" dt="2024-08-20T18:48:21.418" v="525" actId="1076"/>
          <ac:picMkLst>
            <pc:docMk/>
            <pc:sldMk cId="2076194271" sldId="270"/>
            <ac:picMk id="4" creationId="{C8D0FBB9-CB01-F5A7-E758-11034351AE13}"/>
          </ac:picMkLst>
        </pc:picChg>
      </pc:sldChg>
      <pc:sldChg chg="addSp modSp">
        <pc:chgData name="Everett, Mary (meverett@uidaho.edu)" userId="S::meverett@uidaho.edu::b21d0241-4adb-45bd-965f-e467470a33ab" providerId="AD" clId="Web-{FE443A97-377F-68A4-90D2-AB38E2428ECA}" dt="2024-08-20T18:53:30.570" v="549" actId="1076"/>
        <pc:sldMkLst>
          <pc:docMk/>
          <pc:sldMk cId="4217072309" sldId="272"/>
        </pc:sldMkLst>
        <pc:spChg chg="mod">
          <ac:chgData name="Everett, Mary (meverett@uidaho.edu)" userId="S::meverett@uidaho.edu::b21d0241-4adb-45bd-965f-e467470a33ab" providerId="AD" clId="Web-{FE443A97-377F-68A4-90D2-AB38E2428ECA}" dt="2024-08-20T18:52:28.865" v="536" actId="14100"/>
          <ac:spMkLst>
            <pc:docMk/>
            <pc:sldMk cId="4217072309" sldId="272"/>
            <ac:spMk id="3" creationId="{BA714812-C349-FC56-2892-4E3DDA65BC9D}"/>
          </ac:spMkLst>
        </pc:spChg>
        <pc:picChg chg="add mod">
          <ac:chgData name="Everett, Mary (meverett@uidaho.edu)" userId="S::meverett@uidaho.edu::b21d0241-4adb-45bd-965f-e467470a33ab" providerId="AD" clId="Web-{FE443A97-377F-68A4-90D2-AB38E2428ECA}" dt="2024-08-20T18:53:30.570" v="549" actId="1076"/>
          <ac:picMkLst>
            <pc:docMk/>
            <pc:sldMk cId="4217072309" sldId="272"/>
            <ac:picMk id="4" creationId="{6E76B410-7303-EF07-6AB2-82BC53747EE3}"/>
          </ac:picMkLst>
        </pc:picChg>
        <pc:picChg chg="add mod">
          <ac:chgData name="Everett, Mary (meverett@uidaho.edu)" userId="S::meverett@uidaho.edu::b21d0241-4adb-45bd-965f-e467470a33ab" providerId="AD" clId="Web-{FE443A97-377F-68A4-90D2-AB38E2428ECA}" dt="2024-08-20T18:53:27.695" v="547" actId="1076"/>
          <ac:picMkLst>
            <pc:docMk/>
            <pc:sldMk cId="4217072309" sldId="272"/>
            <ac:picMk id="5" creationId="{F949652C-E5E8-2652-3053-78CD790856C3}"/>
          </ac:picMkLst>
        </pc:picChg>
        <pc:picChg chg="add mod">
          <ac:chgData name="Everett, Mary (meverett@uidaho.edu)" userId="S::meverett@uidaho.edu::b21d0241-4adb-45bd-965f-e467470a33ab" providerId="AD" clId="Web-{FE443A97-377F-68A4-90D2-AB38E2428ECA}" dt="2024-08-20T18:53:27.711" v="548" actId="1076"/>
          <ac:picMkLst>
            <pc:docMk/>
            <pc:sldMk cId="4217072309" sldId="272"/>
            <ac:picMk id="6" creationId="{F9DACDCC-7B8B-A58E-4550-2C8D759943A8}"/>
          </ac:picMkLst>
        </pc:picChg>
      </pc:sldChg>
      <pc:sldChg chg="modSp">
        <pc:chgData name="Everett, Mary (meverett@uidaho.edu)" userId="S::meverett@uidaho.edu::b21d0241-4adb-45bd-965f-e467470a33ab" providerId="AD" clId="Web-{FE443A97-377F-68A4-90D2-AB38E2428ECA}" dt="2024-08-20T18:51:55.723" v="535" actId="20577"/>
        <pc:sldMkLst>
          <pc:docMk/>
          <pc:sldMk cId="1666071075" sldId="273"/>
        </pc:sldMkLst>
        <pc:spChg chg="mod">
          <ac:chgData name="Everett, Mary (meverett@uidaho.edu)" userId="S::meverett@uidaho.edu::b21d0241-4adb-45bd-965f-e467470a33ab" providerId="AD" clId="Web-{FE443A97-377F-68A4-90D2-AB38E2428ECA}" dt="2024-08-20T18:51:55.723" v="535" actId="20577"/>
          <ac:spMkLst>
            <pc:docMk/>
            <pc:sldMk cId="1666071075" sldId="273"/>
            <ac:spMk id="3" creationId="{229F2DCF-AC67-3646-16A9-FF0A805D8564}"/>
          </ac:spMkLst>
        </pc:spChg>
      </pc:sldChg>
      <pc:sldChg chg="addSp modSp">
        <pc:chgData name="Everett, Mary (meverett@uidaho.edu)" userId="S::meverett@uidaho.edu::b21d0241-4adb-45bd-965f-e467470a33ab" providerId="AD" clId="Web-{FE443A97-377F-68A4-90D2-AB38E2428ECA}" dt="2024-08-20T18:55:19.934" v="563" actId="1076"/>
        <pc:sldMkLst>
          <pc:docMk/>
          <pc:sldMk cId="885919238" sldId="276"/>
        </pc:sldMkLst>
        <pc:spChg chg="mod">
          <ac:chgData name="Everett, Mary (meverett@uidaho.edu)" userId="S::meverett@uidaho.edu::b21d0241-4adb-45bd-965f-e467470a33ab" providerId="AD" clId="Web-{FE443A97-377F-68A4-90D2-AB38E2428ECA}" dt="2024-08-20T18:54:45.401" v="550" actId="14100"/>
          <ac:spMkLst>
            <pc:docMk/>
            <pc:sldMk cId="885919238" sldId="276"/>
            <ac:spMk id="3" creationId="{F855CB0F-4DE3-7DF3-697F-D0CD2919F697}"/>
          </ac:spMkLst>
        </pc:spChg>
        <pc:spChg chg="add mod">
          <ac:chgData name="Everett, Mary (meverett@uidaho.edu)" userId="S::meverett@uidaho.edu::b21d0241-4adb-45bd-965f-e467470a33ab" providerId="AD" clId="Web-{FE443A97-377F-68A4-90D2-AB38E2428ECA}" dt="2024-08-20T18:55:18.090" v="562" actId="1076"/>
          <ac:spMkLst>
            <pc:docMk/>
            <pc:sldMk cId="885919238" sldId="276"/>
            <ac:spMk id="5" creationId="{1C7F399A-B1A2-ABE9-F018-D34C4E47CA18}"/>
          </ac:spMkLst>
        </pc:spChg>
        <pc:picChg chg="add mod">
          <ac:chgData name="Everett, Mary (meverett@uidaho.edu)" userId="S::meverett@uidaho.edu::b21d0241-4adb-45bd-965f-e467470a33ab" providerId="AD" clId="Web-{FE443A97-377F-68A4-90D2-AB38E2428ECA}" dt="2024-08-20T18:55:19.934" v="563" actId="1076"/>
          <ac:picMkLst>
            <pc:docMk/>
            <pc:sldMk cId="885919238" sldId="276"/>
            <ac:picMk id="4" creationId="{6BA217DD-9628-752F-BC0D-D251D90B5B21}"/>
          </ac:picMkLst>
        </pc:picChg>
      </pc:sldChg>
      <pc:sldChg chg="addSp modSp">
        <pc:chgData name="Everett, Mary (meverett@uidaho.edu)" userId="S::meverett@uidaho.edu::b21d0241-4adb-45bd-965f-e467470a33ab" providerId="AD" clId="Web-{FE443A97-377F-68A4-90D2-AB38E2428ECA}" dt="2024-08-20T18:59:13.678" v="579" actId="1076"/>
        <pc:sldMkLst>
          <pc:docMk/>
          <pc:sldMk cId="483176996" sldId="279"/>
        </pc:sldMkLst>
        <pc:spChg chg="mod">
          <ac:chgData name="Everett, Mary (meverett@uidaho.edu)" userId="S::meverett@uidaho.edu::b21d0241-4adb-45bd-965f-e467470a33ab" providerId="AD" clId="Web-{FE443A97-377F-68A4-90D2-AB38E2428ECA}" dt="2024-08-20T18:58:54.067" v="571" actId="14100"/>
          <ac:spMkLst>
            <pc:docMk/>
            <pc:sldMk cId="483176996" sldId="279"/>
            <ac:spMk id="3" creationId="{3BFC255A-09CF-874E-FF4E-FC716873217F}"/>
          </ac:spMkLst>
        </pc:spChg>
        <pc:spChg chg="add mod">
          <ac:chgData name="Everett, Mary (meverett@uidaho.edu)" userId="S::meverett@uidaho.edu::b21d0241-4adb-45bd-965f-e467470a33ab" providerId="AD" clId="Web-{FE443A97-377F-68A4-90D2-AB38E2428ECA}" dt="2024-08-20T18:59:13.678" v="579" actId="1076"/>
          <ac:spMkLst>
            <pc:docMk/>
            <pc:sldMk cId="483176996" sldId="279"/>
            <ac:spMk id="5" creationId="{E401C707-C786-FB77-EF7F-FBB6253F33AE}"/>
          </ac:spMkLst>
        </pc:spChg>
        <pc:picChg chg="add mod">
          <ac:chgData name="Everett, Mary (meverett@uidaho.edu)" userId="S::meverett@uidaho.edu::b21d0241-4adb-45bd-965f-e467470a33ab" providerId="AD" clId="Web-{FE443A97-377F-68A4-90D2-AB38E2428ECA}" dt="2024-08-20T18:58:55.646" v="572" actId="1076"/>
          <ac:picMkLst>
            <pc:docMk/>
            <pc:sldMk cId="483176996" sldId="279"/>
            <ac:picMk id="4" creationId="{5C0F06CD-3821-4C06-B5F6-3A48FF889862}"/>
          </ac:picMkLst>
        </pc:picChg>
      </pc:sldChg>
      <pc:sldChg chg="modSp">
        <pc:chgData name="Everett, Mary (meverett@uidaho.edu)" userId="S::meverett@uidaho.edu::b21d0241-4adb-45bd-965f-e467470a33ab" providerId="AD" clId="Web-{FE443A97-377F-68A4-90D2-AB38E2428ECA}" dt="2024-08-20T19:00:29.274" v="581" actId="14100"/>
        <pc:sldMkLst>
          <pc:docMk/>
          <pc:sldMk cId="47478102" sldId="280"/>
        </pc:sldMkLst>
        <pc:spChg chg="mod">
          <ac:chgData name="Everett, Mary (meverett@uidaho.edu)" userId="S::meverett@uidaho.edu::b21d0241-4adb-45bd-965f-e467470a33ab" providerId="AD" clId="Web-{FE443A97-377F-68A4-90D2-AB38E2428ECA}" dt="2024-08-20T19:00:29.274" v="581" actId="14100"/>
          <ac:spMkLst>
            <pc:docMk/>
            <pc:sldMk cId="47478102" sldId="280"/>
            <ac:spMk id="3" creationId="{CF6442C1-850B-1115-7822-34F82C97FC03}"/>
          </ac:spMkLst>
        </pc:spChg>
      </pc:sldChg>
      <pc:sldChg chg="modSp">
        <pc:chgData name="Everett, Mary (meverett@uidaho.edu)" userId="S::meverett@uidaho.edu::b21d0241-4adb-45bd-965f-e467470a33ab" providerId="AD" clId="Web-{FE443A97-377F-68A4-90D2-AB38E2428ECA}" dt="2024-08-20T19:00:41.322" v="584" actId="20577"/>
        <pc:sldMkLst>
          <pc:docMk/>
          <pc:sldMk cId="3373930586" sldId="283"/>
        </pc:sldMkLst>
        <pc:spChg chg="mod">
          <ac:chgData name="Everett, Mary (meverett@uidaho.edu)" userId="S::meverett@uidaho.edu::b21d0241-4adb-45bd-965f-e467470a33ab" providerId="AD" clId="Web-{FE443A97-377F-68A4-90D2-AB38E2428ECA}" dt="2024-08-20T19:00:41.322" v="584" actId="20577"/>
          <ac:spMkLst>
            <pc:docMk/>
            <pc:sldMk cId="3373930586" sldId="283"/>
            <ac:spMk id="3" creationId="{8CB5FCE3-4470-5C00-CFCA-A6CCC91CC2CB}"/>
          </ac:spMkLst>
        </pc:spChg>
      </pc:sldChg>
      <pc:sldChg chg="modSp">
        <pc:chgData name="Everett, Mary (meverett@uidaho.edu)" userId="S::meverett@uidaho.edu::b21d0241-4adb-45bd-965f-e467470a33ab" providerId="AD" clId="Web-{FE443A97-377F-68A4-90D2-AB38E2428ECA}" dt="2024-08-20T18:28:26.949" v="121" actId="20577"/>
        <pc:sldMkLst>
          <pc:docMk/>
          <pc:sldMk cId="642409320" sldId="285"/>
        </pc:sldMkLst>
        <pc:spChg chg="mod">
          <ac:chgData name="Everett, Mary (meverett@uidaho.edu)" userId="S::meverett@uidaho.edu::b21d0241-4adb-45bd-965f-e467470a33ab" providerId="AD" clId="Web-{FE443A97-377F-68A4-90D2-AB38E2428ECA}" dt="2024-08-20T18:28:26.949" v="121" actId="20577"/>
          <ac:spMkLst>
            <pc:docMk/>
            <pc:sldMk cId="642409320" sldId="285"/>
            <ac:spMk id="3" creationId="{E3DE7C44-8125-7A1A-7DD1-4B2FF41D8876}"/>
          </ac:spMkLst>
        </pc:spChg>
      </pc:sldChg>
      <pc:sldChg chg="modSp new">
        <pc:chgData name="Everett, Mary (meverett@uidaho.edu)" userId="S::meverett@uidaho.edu::b21d0241-4adb-45bd-965f-e467470a33ab" providerId="AD" clId="Web-{FE443A97-377F-68A4-90D2-AB38E2428ECA}" dt="2024-08-20T19:01:08.323" v="585" actId="20577"/>
        <pc:sldMkLst>
          <pc:docMk/>
          <pc:sldMk cId="1084408291" sldId="286"/>
        </pc:sldMkLst>
        <pc:spChg chg="mod">
          <ac:chgData name="Everett, Mary (meverett@uidaho.edu)" userId="S::meverett@uidaho.edu::b21d0241-4adb-45bd-965f-e467470a33ab" providerId="AD" clId="Web-{FE443A97-377F-68A4-90D2-AB38E2428ECA}" dt="2024-08-20T18:28:54.747" v="130" actId="20577"/>
          <ac:spMkLst>
            <pc:docMk/>
            <pc:sldMk cId="1084408291" sldId="286"/>
            <ac:spMk id="2" creationId="{334B9039-6BE6-2AE5-4A4B-DD9A2F5ADC52}"/>
          </ac:spMkLst>
        </pc:spChg>
        <pc:spChg chg="mod">
          <ac:chgData name="Everett, Mary (meverett@uidaho.edu)" userId="S::meverett@uidaho.edu::b21d0241-4adb-45bd-965f-e467470a33ab" providerId="AD" clId="Web-{FE443A97-377F-68A4-90D2-AB38E2428ECA}" dt="2024-08-20T19:01:08.323" v="585" actId="20577"/>
          <ac:spMkLst>
            <pc:docMk/>
            <pc:sldMk cId="1084408291" sldId="286"/>
            <ac:spMk id="3" creationId="{4FDFCDB8-2E21-A0B3-3D8C-5B7EE890A057}"/>
          </ac:spMkLst>
        </pc:spChg>
      </pc:sldChg>
      <pc:sldChg chg="modSp new">
        <pc:chgData name="Everett, Mary (meverett@uidaho.edu)" userId="S::meverett@uidaho.edu::b21d0241-4adb-45bd-965f-e467470a33ab" providerId="AD" clId="Web-{FE443A97-377F-68A4-90D2-AB38E2428ECA}" dt="2024-08-20T18:30:13.172" v="222" actId="20577"/>
        <pc:sldMkLst>
          <pc:docMk/>
          <pc:sldMk cId="595424520" sldId="287"/>
        </pc:sldMkLst>
        <pc:spChg chg="mod">
          <ac:chgData name="Everett, Mary (meverett@uidaho.edu)" userId="S::meverett@uidaho.edu::b21d0241-4adb-45bd-965f-e467470a33ab" providerId="AD" clId="Web-{FE443A97-377F-68A4-90D2-AB38E2428ECA}" dt="2024-08-20T18:29:49.280" v="188" actId="20577"/>
          <ac:spMkLst>
            <pc:docMk/>
            <pc:sldMk cId="595424520" sldId="287"/>
            <ac:spMk id="2" creationId="{67CAB25D-1306-5996-BC6B-DF11A222F041}"/>
          </ac:spMkLst>
        </pc:spChg>
        <pc:spChg chg="mod">
          <ac:chgData name="Everett, Mary (meverett@uidaho.edu)" userId="S::meverett@uidaho.edu::b21d0241-4adb-45bd-965f-e467470a33ab" providerId="AD" clId="Web-{FE443A97-377F-68A4-90D2-AB38E2428ECA}" dt="2024-08-20T18:30:13.172" v="222" actId="20577"/>
          <ac:spMkLst>
            <pc:docMk/>
            <pc:sldMk cId="595424520" sldId="287"/>
            <ac:spMk id="3" creationId="{24E2166D-9F11-2B5C-05D6-A6026FE7557C}"/>
          </ac:spMkLst>
        </pc:spChg>
      </pc:sldChg>
      <pc:sldChg chg="addSp modSp new">
        <pc:chgData name="Everett, Mary (meverett@uidaho.edu)" userId="S::meverett@uidaho.edu::b21d0241-4adb-45bd-965f-e467470a33ab" providerId="AD" clId="Web-{FE443A97-377F-68A4-90D2-AB38E2428ECA}" dt="2024-08-20T19:02:00.887" v="598" actId="1076"/>
        <pc:sldMkLst>
          <pc:docMk/>
          <pc:sldMk cId="687173575" sldId="288"/>
        </pc:sldMkLst>
        <pc:spChg chg="mod">
          <ac:chgData name="Everett, Mary (meverett@uidaho.edu)" userId="S::meverett@uidaho.edu::b21d0241-4adb-45bd-965f-e467470a33ab" providerId="AD" clId="Web-{FE443A97-377F-68A4-90D2-AB38E2428ECA}" dt="2024-08-20T18:30:26.174" v="236" actId="20577"/>
          <ac:spMkLst>
            <pc:docMk/>
            <pc:sldMk cId="687173575" sldId="288"/>
            <ac:spMk id="2" creationId="{60BFEEFF-AD75-16DF-53FE-F84DFA692D4A}"/>
          </ac:spMkLst>
        </pc:spChg>
        <pc:spChg chg="mod">
          <ac:chgData name="Everett, Mary (meverett@uidaho.edu)" userId="S::meverett@uidaho.edu::b21d0241-4adb-45bd-965f-e467470a33ab" providerId="AD" clId="Web-{FE443A97-377F-68A4-90D2-AB38E2428ECA}" dt="2024-08-20T19:01:38.246" v="588" actId="14100"/>
          <ac:spMkLst>
            <pc:docMk/>
            <pc:sldMk cId="687173575" sldId="288"/>
            <ac:spMk id="3" creationId="{1B68459A-7D2B-EFF9-3C47-D7735FC8517E}"/>
          </ac:spMkLst>
        </pc:spChg>
        <pc:spChg chg="add mod">
          <ac:chgData name="Everett, Mary (meverett@uidaho.edu)" userId="S::meverett@uidaho.edu::b21d0241-4adb-45bd-965f-e467470a33ab" providerId="AD" clId="Web-{FE443A97-377F-68A4-90D2-AB38E2428ECA}" dt="2024-08-20T19:02:00.887" v="598" actId="1076"/>
          <ac:spMkLst>
            <pc:docMk/>
            <pc:sldMk cId="687173575" sldId="288"/>
            <ac:spMk id="5" creationId="{CF7AC0BA-7E53-D389-598A-D9F4B617A2E0}"/>
          </ac:spMkLst>
        </pc:spChg>
        <pc:picChg chg="add mod">
          <ac:chgData name="Everett, Mary (meverett@uidaho.edu)" userId="S::meverett@uidaho.edu::b21d0241-4adb-45bd-965f-e467470a33ab" providerId="AD" clId="Web-{FE443A97-377F-68A4-90D2-AB38E2428ECA}" dt="2024-08-20T19:01:59.231" v="597" actId="1076"/>
          <ac:picMkLst>
            <pc:docMk/>
            <pc:sldMk cId="687173575" sldId="288"/>
            <ac:picMk id="4" creationId="{E3A8D844-0015-8123-D6DF-E6769687EDFA}"/>
          </ac:picMkLst>
        </pc:picChg>
      </pc:sldChg>
      <pc:sldChg chg="modSp new">
        <pc:chgData name="Everett, Mary (meverett@uidaho.edu)" userId="S::meverett@uidaho.edu::b21d0241-4adb-45bd-965f-e467470a33ab" providerId="AD" clId="Web-{FE443A97-377F-68A4-90D2-AB38E2428ECA}" dt="2024-08-20T18:34:40.245" v="475" actId="20577"/>
        <pc:sldMkLst>
          <pc:docMk/>
          <pc:sldMk cId="2391436647" sldId="289"/>
        </pc:sldMkLst>
        <pc:spChg chg="mod">
          <ac:chgData name="Everett, Mary (meverett@uidaho.edu)" userId="S::meverett@uidaho.edu::b21d0241-4adb-45bd-965f-e467470a33ab" providerId="AD" clId="Web-{FE443A97-377F-68A4-90D2-AB38E2428ECA}" dt="2024-08-20T18:32:24.130" v="337" actId="20577"/>
          <ac:spMkLst>
            <pc:docMk/>
            <pc:sldMk cId="2391436647" sldId="289"/>
            <ac:spMk id="2" creationId="{7DB70575-A6D9-EF38-35EB-A1B3B4F637DC}"/>
          </ac:spMkLst>
        </pc:spChg>
        <pc:spChg chg="mod">
          <ac:chgData name="Everett, Mary (meverett@uidaho.edu)" userId="S::meverett@uidaho.edu::b21d0241-4adb-45bd-965f-e467470a33ab" providerId="AD" clId="Web-{FE443A97-377F-68A4-90D2-AB38E2428ECA}" dt="2024-08-20T18:34:40.245" v="475" actId="20577"/>
          <ac:spMkLst>
            <pc:docMk/>
            <pc:sldMk cId="2391436647" sldId="289"/>
            <ac:spMk id="3" creationId="{C0CD0B7C-79BC-790B-F345-88F45187571A}"/>
          </ac:spMkLst>
        </pc:spChg>
      </pc:sldChg>
      <pc:sldChg chg="modSp new">
        <pc:chgData name="Everett, Mary (meverett@uidaho.edu)" userId="S::meverett@uidaho.edu::b21d0241-4adb-45bd-965f-e467470a33ab" providerId="AD" clId="Web-{FE443A97-377F-68A4-90D2-AB38E2428ECA}" dt="2024-08-20T18:36:08.264" v="483" actId="20577"/>
        <pc:sldMkLst>
          <pc:docMk/>
          <pc:sldMk cId="708029881" sldId="290"/>
        </pc:sldMkLst>
        <pc:spChg chg="mod">
          <ac:chgData name="Everett, Mary (meverett@uidaho.edu)" userId="S::meverett@uidaho.edu::b21d0241-4adb-45bd-965f-e467470a33ab" providerId="AD" clId="Web-{FE443A97-377F-68A4-90D2-AB38E2428ECA}" dt="2024-08-20T18:36:08.264" v="483" actId="20577"/>
          <ac:spMkLst>
            <pc:docMk/>
            <pc:sldMk cId="708029881" sldId="290"/>
            <ac:spMk id="2" creationId="{AAB2093F-F945-2F7A-69B8-7D722FCAFAAD}"/>
          </ac:spMkLst>
        </pc:spChg>
      </pc:sldChg>
      <pc:sldChg chg="modSp new del">
        <pc:chgData name="Everett, Mary (meverett@uidaho.edu)" userId="S::meverett@uidaho.edu::b21d0241-4adb-45bd-965f-e467470a33ab" providerId="AD" clId="Web-{FE443A97-377F-68A4-90D2-AB38E2428ECA}" dt="2024-08-20T18:36:00.951" v="478"/>
        <pc:sldMkLst>
          <pc:docMk/>
          <pc:sldMk cId="3475639753" sldId="290"/>
        </pc:sldMkLst>
        <pc:spChg chg="mod">
          <ac:chgData name="Everett, Mary (meverett@uidaho.edu)" userId="S::meverett@uidaho.edu::b21d0241-4adb-45bd-965f-e467470a33ab" providerId="AD" clId="Web-{FE443A97-377F-68A4-90D2-AB38E2428ECA}" dt="2024-08-20T18:35:46.638" v="477" actId="20577"/>
          <ac:spMkLst>
            <pc:docMk/>
            <pc:sldMk cId="3475639753" sldId="290"/>
            <ac:spMk id="2" creationId="{66D22508-683C-94F4-A779-1210F14E0AB4}"/>
          </ac:spMkLst>
        </pc:spChg>
      </pc:sldChg>
      <pc:sldChg chg="addSp modSp new">
        <pc:chgData name="Everett, Mary (meverett@uidaho.edu)" userId="S::meverett@uidaho.edu::b21d0241-4adb-45bd-965f-e467470a33ab" providerId="AD" clId="Web-{FE443A97-377F-68A4-90D2-AB38E2428ECA}" dt="2024-08-20T18:38:42.098" v="515" actId="1076"/>
        <pc:sldMkLst>
          <pc:docMk/>
          <pc:sldMk cId="3288691043" sldId="291"/>
        </pc:sldMkLst>
        <pc:spChg chg="mod">
          <ac:chgData name="Everett, Mary (meverett@uidaho.edu)" userId="S::meverett@uidaho.edu::b21d0241-4adb-45bd-965f-e467470a33ab" providerId="AD" clId="Web-{FE443A97-377F-68A4-90D2-AB38E2428ECA}" dt="2024-08-20T18:37:01.860" v="495" actId="20577"/>
          <ac:spMkLst>
            <pc:docMk/>
            <pc:sldMk cId="3288691043" sldId="291"/>
            <ac:spMk id="2" creationId="{470C2D91-59E7-DDBA-F73B-C02DEFEFB21D}"/>
          </ac:spMkLst>
        </pc:spChg>
        <pc:spChg chg="mod">
          <ac:chgData name="Everett, Mary (meverett@uidaho.edu)" userId="S::meverett@uidaho.edu::b21d0241-4adb-45bd-965f-e467470a33ab" providerId="AD" clId="Web-{FE443A97-377F-68A4-90D2-AB38E2428ECA}" dt="2024-08-20T18:38:36.520" v="513" actId="14100"/>
          <ac:spMkLst>
            <pc:docMk/>
            <pc:sldMk cId="3288691043" sldId="291"/>
            <ac:spMk id="3" creationId="{2EBEC1C9-9B07-CF10-0F3C-F4B91BD68648}"/>
          </ac:spMkLst>
        </pc:spChg>
        <pc:picChg chg="add mod">
          <ac:chgData name="Everett, Mary (meverett@uidaho.edu)" userId="S::meverett@uidaho.edu::b21d0241-4adb-45bd-965f-e467470a33ab" providerId="AD" clId="Web-{FE443A97-377F-68A4-90D2-AB38E2428ECA}" dt="2024-08-20T18:38:42.098" v="515" actId="1076"/>
          <ac:picMkLst>
            <pc:docMk/>
            <pc:sldMk cId="3288691043" sldId="291"/>
            <ac:picMk id="4" creationId="{CF4DD72D-C488-28AE-F98E-4030EC175AB8}"/>
          </ac:picMkLst>
        </pc:picChg>
      </pc:sldChg>
    </pc:docChg>
  </pc:docChgLst>
  <pc:docChgLst>
    <pc:chgData name="Everett, Mary (meverett@uidaho.edu)" userId="S::meverett@uidaho.edu::b21d0241-4adb-45bd-965f-e467470a33ab" providerId="AD" clId="Web-{EFE299CF-3638-49AE-9011-F0B2E4A293BF}"/>
    <pc:docChg chg="addSld delSld modSld">
      <pc:chgData name="Everett, Mary (meverett@uidaho.edu)" userId="S::meverett@uidaho.edu::b21d0241-4adb-45bd-965f-e467470a33ab" providerId="AD" clId="Web-{EFE299CF-3638-49AE-9011-F0B2E4A293BF}" dt="2025-06-06T20:46:03.696" v="98"/>
      <pc:docMkLst>
        <pc:docMk/>
      </pc:docMkLst>
      <pc:sldChg chg="del">
        <pc:chgData name="Everett, Mary (meverett@uidaho.edu)" userId="S::meverett@uidaho.edu::b21d0241-4adb-45bd-965f-e467470a33ab" providerId="AD" clId="Web-{EFE299CF-3638-49AE-9011-F0B2E4A293BF}" dt="2025-06-06T20:43:35.930" v="0"/>
        <pc:sldMkLst>
          <pc:docMk/>
          <pc:sldMk cId="2949045126" sldId="269"/>
        </pc:sldMkLst>
      </pc:sldChg>
      <pc:sldChg chg="add">
        <pc:chgData name="Everett, Mary (meverett@uidaho.edu)" userId="S::meverett@uidaho.edu::b21d0241-4adb-45bd-965f-e467470a33ab" providerId="AD" clId="Web-{EFE299CF-3638-49AE-9011-F0B2E4A293BF}" dt="2025-06-06T20:45:10.227" v="25"/>
        <pc:sldMkLst>
          <pc:docMk/>
          <pc:sldMk cId="3991699130" sldId="269"/>
        </pc:sldMkLst>
      </pc:sldChg>
      <pc:sldChg chg="modSp">
        <pc:chgData name="Everett, Mary (meverett@uidaho.edu)" userId="S::meverett@uidaho.edu::b21d0241-4adb-45bd-965f-e467470a33ab" providerId="AD" clId="Web-{EFE299CF-3638-49AE-9011-F0B2E4A293BF}" dt="2025-06-06T20:43:42.289" v="1" actId="20577"/>
        <pc:sldMkLst>
          <pc:docMk/>
          <pc:sldMk cId="2076194271" sldId="270"/>
        </pc:sldMkLst>
        <pc:spChg chg="mod">
          <ac:chgData name="Everett, Mary (meverett@uidaho.edu)" userId="S::meverett@uidaho.edu::b21d0241-4adb-45bd-965f-e467470a33ab" providerId="AD" clId="Web-{EFE299CF-3638-49AE-9011-F0B2E4A293BF}" dt="2025-06-06T20:43:42.289" v="1" actId="20577"/>
          <ac:spMkLst>
            <pc:docMk/>
            <pc:sldMk cId="2076194271" sldId="270"/>
            <ac:spMk id="3" creationId="{8978570F-D2F1-5D53-D585-39B41BA5671C}"/>
          </ac:spMkLst>
        </pc:spChg>
      </pc:sldChg>
      <pc:sldChg chg="del">
        <pc:chgData name="Everett, Mary (meverett@uidaho.edu)" userId="S::meverett@uidaho.edu::b21d0241-4adb-45bd-965f-e467470a33ab" providerId="AD" clId="Web-{EFE299CF-3638-49AE-9011-F0B2E4A293BF}" dt="2025-06-06T20:44:33.133" v="2"/>
        <pc:sldMkLst>
          <pc:docMk/>
          <pc:sldMk cId="708029881" sldId="290"/>
        </pc:sldMkLst>
      </pc:sldChg>
      <pc:sldChg chg="modSp new">
        <pc:chgData name="Everett, Mary (meverett@uidaho.edu)" userId="S::meverett@uidaho.edu::b21d0241-4adb-45bd-965f-e467470a33ab" providerId="AD" clId="Web-{EFE299CF-3638-49AE-9011-F0B2E4A293BF}" dt="2025-06-06T20:44:51.602" v="9" actId="20577"/>
        <pc:sldMkLst>
          <pc:docMk/>
          <pc:sldMk cId="2020997633" sldId="290"/>
        </pc:sldMkLst>
        <pc:spChg chg="mod">
          <ac:chgData name="Everett, Mary (meverett@uidaho.edu)" userId="S::meverett@uidaho.edu::b21d0241-4adb-45bd-965f-e467470a33ab" providerId="AD" clId="Web-{EFE299CF-3638-49AE-9011-F0B2E4A293BF}" dt="2025-06-06T20:44:51.602" v="9" actId="20577"/>
          <ac:spMkLst>
            <pc:docMk/>
            <pc:sldMk cId="2020997633" sldId="290"/>
            <ac:spMk id="2" creationId="{69FC2D76-E412-3190-1714-B2E6C09F7FC7}"/>
          </ac:spMkLst>
        </pc:spChg>
      </pc:sldChg>
      <pc:sldChg chg="modSp add">
        <pc:chgData name="Everett, Mary (meverett@uidaho.edu)" userId="S::meverett@uidaho.edu::b21d0241-4adb-45bd-965f-e467470a33ab" providerId="AD" clId="Web-{EFE299CF-3638-49AE-9011-F0B2E4A293BF}" dt="2025-06-06T20:45:18.430" v="31" actId="20577"/>
        <pc:sldMkLst>
          <pc:docMk/>
          <pc:sldMk cId="3196114807" sldId="291"/>
        </pc:sldMkLst>
        <pc:spChg chg="mod">
          <ac:chgData name="Everett, Mary (meverett@uidaho.edu)" userId="S::meverett@uidaho.edu::b21d0241-4adb-45bd-965f-e467470a33ab" providerId="AD" clId="Web-{EFE299CF-3638-49AE-9011-F0B2E4A293BF}" dt="2025-06-06T20:45:18.430" v="31" actId="20577"/>
          <ac:spMkLst>
            <pc:docMk/>
            <pc:sldMk cId="3196114807" sldId="291"/>
            <ac:spMk id="3" creationId="{00000000-0000-0000-0000-000000000000}"/>
          </ac:spMkLst>
        </pc:spChg>
      </pc:sldChg>
      <pc:sldChg chg="add">
        <pc:chgData name="Everett, Mary (meverett@uidaho.edu)" userId="S::meverett@uidaho.edu::b21d0241-4adb-45bd-965f-e467470a33ab" providerId="AD" clId="Web-{EFE299CF-3638-49AE-9011-F0B2E4A293BF}" dt="2025-06-06T20:46:03.556" v="69"/>
        <pc:sldMkLst>
          <pc:docMk/>
          <pc:sldMk cId="2978961876" sldId="292"/>
        </pc:sldMkLst>
      </pc:sldChg>
      <pc:sldChg chg="add">
        <pc:chgData name="Everett, Mary (meverett@uidaho.edu)" userId="S::meverett@uidaho.edu::b21d0241-4adb-45bd-965f-e467470a33ab" providerId="AD" clId="Web-{EFE299CF-3638-49AE-9011-F0B2E4A293BF}" dt="2025-06-06T20:46:03.571" v="70"/>
        <pc:sldMkLst>
          <pc:docMk/>
          <pc:sldMk cId="3424835787" sldId="293"/>
        </pc:sldMkLst>
      </pc:sldChg>
      <pc:sldChg chg="add">
        <pc:chgData name="Everett, Mary (meverett@uidaho.edu)" userId="S::meverett@uidaho.edu::b21d0241-4adb-45bd-965f-e467470a33ab" providerId="AD" clId="Web-{EFE299CF-3638-49AE-9011-F0B2E4A293BF}" dt="2025-06-06T20:46:03.571" v="71"/>
        <pc:sldMkLst>
          <pc:docMk/>
          <pc:sldMk cId="578782173" sldId="294"/>
        </pc:sldMkLst>
      </pc:sldChg>
      <pc:sldChg chg="add">
        <pc:chgData name="Everett, Mary (meverett@uidaho.edu)" userId="S::meverett@uidaho.edu::b21d0241-4adb-45bd-965f-e467470a33ab" providerId="AD" clId="Web-{EFE299CF-3638-49AE-9011-F0B2E4A293BF}" dt="2025-06-06T20:46:03.571" v="72"/>
        <pc:sldMkLst>
          <pc:docMk/>
          <pc:sldMk cId="2214392897" sldId="295"/>
        </pc:sldMkLst>
      </pc:sldChg>
      <pc:sldChg chg="add">
        <pc:chgData name="Everett, Mary (meverett@uidaho.edu)" userId="S::meverett@uidaho.edu::b21d0241-4adb-45bd-965f-e467470a33ab" providerId="AD" clId="Web-{EFE299CF-3638-49AE-9011-F0B2E4A293BF}" dt="2025-06-06T20:46:03.571" v="73"/>
        <pc:sldMkLst>
          <pc:docMk/>
          <pc:sldMk cId="3864743333" sldId="296"/>
        </pc:sldMkLst>
      </pc:sldChg>
      <pc:sldChg chg="add">
        <pc:chgData name="Everett, Mary (meverett@uidaho.edu)" userId="S::meverett@uidaho.edu::b21d0241-4adb-45bd-965f-e467470a33ab" providerId="AD" clId="Web-{EFE299CF-3638-49AE-9011-F0B2E4A293BF}" dt="2025-06-06T20:46:03.587" v="74"/>
        <pc:sldMkLst>
          <pc:docMk/>
          <pc:sldMk cId="1518189685" sldId="297"/>
        </pc:sldMkLst>
      </pc:sldChg>
      <pc:sldChg chg="add">
        <pc:chgData name="Everett, Mary (meverett@uidaho.edu)" userId="S::meverett@uidaho.edu::b21d0241-4adb-45bd-965f-e467470a33ab" providerId="AD" clId="Web-{EFE299CF-3638-49AE-9011-F0B2E4A293BF}" dt="2025-06-06T20:46:03.587" v="75"/>
        <pc:sldMkLst>
          <pc:docMk/>
          <pc:sldMk cId="2200331623" sldId="298"/>
        </pc:sldMkLst>
      </pc:sldChg>
      <pc:sldChg chg="add">
        <pc:chgData name="Everett, Mary (meverett@uidaho.edu)" userId="S::meverett@uidaho.edu::b21d0241-4adb-45bd-965f-e467470a33ab" providerId="AD" clId="Web-{EFE299CF-3638-49AE-9011-F0B2E4A293BF}" dt="2025-06-06T20:46:03.587" v="76"/>
        <pc:sldMkLst>
          <pc:docMk/>
          <pc:sldMk cId="1639942032" sldId="299"/>
        </pc:sldMkLst>
      </pc:sldChg>
      <pc:sldChg chg="add">
        <pc:chgData name="Everett, Mary (meverett@uidaho.edu)" userId="S::meverett@uidaho.edu::b21d0241-4adb-45bd-965f-e467470a33ab" providerId="AD" clId="Web-{EFE299CF-3638-49AE-9011-F0B2E4A293BF}" dt="2025-06-06T20:46:03.602" v="77"/>
        <pc:sldMkLst>
          <pc:docMk/>
          <pc:sldMk cId="755716802" sldId="300"/>
        </pc:sldMkLst>
      </pc:sldChg>
      <pc:sldChg chg="add">
        <pc:chgData name="Everett, Mary (meverett@uidaho.edu)" userId="S::meverett@uidaho.edu::b21d0241-4adb-45bd-965f-e467470a33ab" providerId="AD" clId="Web-{EFE299CF-3638-49AE-9011-F0B2E4A293BF}" dt="2025-06-06T20:46:03.602" v="78"/>
        <pc:sldMkLst>
          <pc:docMk/>
          <pc:sldMk cId="2772560785" sldId="301"/>
        </pc:sldMkLst>
      </pc:sldChg>
      <pc:sldChg chg="add">
        <pc:chgData name="Everett, Mary (meverett@uidaho.edu)" userId="S::meverett@uidaho.edu::b21d0241-4adb-45bd-965f-e467470a33ab" providerId="AD" clId="Web-{EFE299CF-3638-49AE-9011-F0B2E4A293BF}" dt="2025-06-06T20:46:03.602" v="79"/>
        <pc:sldMkLst>
          <pc:docMk/>
          <pc:sldMk cId="224020812" sldId="302"/>
        </pc:sldMkLst>
      </pc:sldChg>
      <pc:sldChg chg="add">
        <pc:chgData name="Everett, Mary (meverett@uidaho.edu)" userId="S::meverett@uidaho.edu::b21d0241-4adb-45bd-965f-e467470a33ab" providerId="AD" clId="Web-{EFE299CF-3638-49AE-9011-F0B2E4A293BF}" dt="2025-06-06T20:46:03.618" v="80"/>
        <pc:sldMkLst>
          <pc:docMk/>
          <pc:sldMk cId="3153224791" sldId="303"/>
        </pc:sldMkLst>
      </pc:sldChg>
      <pc:sldChg chg="add">
        <pc:chgData name="Everett, Mary (meverett@uidaho.edu)" userId="S::meverett@uidaho.edu::b21d0241-4adb-45bd-965f-e467470a33ab" providerId="AD" clId="Web-{EFE299CF-3638-49AE-9011-F0B2E4A293BF}" dt="2025-06-06T20:46:03.618" v="81"/>
        <pc:sldMkLst>
          <pc:docMk/>
          <pc:sldMk cId="4279715403" sldId="304"/>
        </pc:sldMkLst>
      </pc:sldChg>
      <pc:sldChg chg="add">
        <pc:chgData name="Everett, Mary (meverett@uidaho.edu)" userId="S::meverett@uidaho.edu::b21d0241-4adb-45bd-965f-e467470a33ab" providerId="AD" clId="Web-{EFE299CF-3638-49AE-9011-F0B2E4A293BF}" dt="2025-06-06T20:46:03.618" v="82"/>
        <pc:sldMkLst>
          <pc:docMk/>
          <pc:sldMk cId="3327727699" sldId="305"/>
        </pc:sldMkLst>
      </pc:sldChg>
      <pc:sldChg chg="add">
        <pc:chgData name="Everett, Mary (meverett@uidaho.edu)" userId="S::meverett@uidaho.edu::b21d0241-4adb-45bd-965f-e467470a33ab" providerId="AD" clId="Web-{EFE299CF-3638-49AE-9011-F0B2E4A293BF}" dt="2025-06-06T20:46:03.634" v="83"/>
        <pc:sldMkLst>
          <pc:docMk/>
          <pc:sldMk cId="2187965501" sldId="306"/>
        </pc:sldMkLst>
      </pc:sldChg>
      <pc:sldChg chg="add">
        <pc:chgData name="Everett, Mary (meverett@uidaho.edu)" userId="S::meverett@uidaho.edu::b21d0241-4adb-45bd-965f-e467470a33ab" providerId="AD" clId="Web-{EFE299CF-3638-49AE-9011-F0B2E4A293BF}" dt="2025-06-06T20:46:03.634" v="84"/>
        <pc:sldMkLst>
          <pc:docMk/>
          <pc:sldMk cId="1622344056" sldId="307"/>
        </pc:sldMkLst>
      </pc:sldChg>
      <pc:sldChg chg="add">
        <pc:chgData name="Everett, Mary (meverett@uidaho.edu)" userId="S::meverett@uidaho.edu::b21d0241-4adb-45bd-965f-e467470a33ab" providerId="AD" clId="Web-{EFE299CF-3638-49AE-9011-F0B2E4A293BF}" dt="2025-06-06T20:46:03.634" v="85"/>
        <pc:sldMkLst>
          <pc:docMk/>
          <pc:sldMk cId="2644328661" sldId="308"/>
        </pc:sldMkLst>
      </pc:sldChg>
      <pc:sldChg chg="add">
        <pc:chgData name="Everett, Mary (meverett@uidaho.edu)" userId="S::meverett@uidaho.edu::b21d0241-4adb-45bd-965f-e467470a33ab" providerId="AD" clId="Web-{EFE299CF-3638-49AE-9011-F0B2E4A293BF}" dt="2025-06-06T20:46:03.649" v="86"/>
        <pc:sldMkLst>
          <pc:docMk/>
          <pc:sldMk cId="739954596" sldId="309"/>
        </pc:sldMkLst>
      </pc:sldChg>
      <pc:sldChg chg="add">
        <pc:chgData name="Everett, Mary (meverett@uidaho.edu)" userId="S::meverett@uidaho.edu::b21d0241-4adb-45bd-965f-e467470a33ab" providerId="AD" clId="Web-{EFE299CF-3638-49AE-9011-F0B2E4A293BF}" dt="2025-06-06T20:46:03.649" v="87"/>
        <pc:sldMkLst>
          <pc:docMk/>
          <pc:sldMk cId="4192486277" sldId="310"/>
        </pc:sldMkLst>
      </pc:sldChg>
      <pc:sldChg chg="add">
        <pc:chgData name="Everett, Mary (meverett@uidaho.edu)" userId="S::meverett@uidaho.edu::b21d0241-4adb-45bd-965f-e467470a33ab" providerId="AD" clId="Web-{EFE299CF-3638-49AE-9011-F0B2E4A293BF}" dt="2025-06-06T20:46:03.649" v="88"/>
        <pc:sldMkLst>
          <pc:docMk/>
          <pc:sldMk cId="2065513421" sldId="311"/>
        </pc:sldMkLst>
      </pc:sldChg>
      <pc:sldChg chg="add">
        <pc:chgData name="Everett, Mary (meverett@uidaho.edu)" userId="S::meverett@uidaho.edu::b21d0241-4adb-45bd-965f-e467470a33ab" providerId="AD" clId="Web-{EFE299CF-3638-49AE-9011-F0B2E4A293BF}" dt="2025-06-06T20:45:10.165" v="11"/>
        <pc:sldMkLst>
          <pc:docMk/>
          <pc:sldMk cId="2147263158" sldId="312"/>
        </pc:sldMkLst>
      </pc:sldChg>
      <pc:sldChg chg="add">
        <pc:chgData name="Everett, Mary (meverett@uidaho.edu)" userId="S::meverett@uidaho.edu::b21d0241-4adb-45bd-965f-e467470a33ab" providerId="AD" clId="Web-{EFE299CF-3638-49AE-9011-F0B2E4A293BF}" dt="2025-06-06T20:45:10.165" v="12"/>
        <pc:sldMkLst>
          <pc:docMk/>
          <pc:sldMk cId="2930554094" sldId="313"/>
        </pc:sldMkLst>
      </pc:sldChg>
      <pc:sldChg chg="add">
        <pc:chgData name="Everett, Mary (meverett@uidaho.edu)" userId="S::meverett@uidaho.edu::b21d0241-4adb-45bd-965f-e467470a33ab" providerId="AD" clId="Web-{EFE299CF-3638-49AE-9011-F0B2E4A293BF}" dt="2025-06-06T20:45:10.180" v="13"/>
        <pc:sldMkLst>
          <pc:docMk/>
          <pc:sldMk cId="1902815672" sldId="314"/>
        </pc:sldMkLst>
      </pc:sldChg>
      <pc:sldChg chg="add">
        <pc:chgData name="Everett, Mary (meverett@uidaho.edu)" userId="S::meverett@uidaho.edu::b21d0241-4adb-45bd-965f-e467470a33ab" providerId="AD" clId="Web-{EFE299CF-3638-49AE-9011-F0B2E4A293BF}" dt="2025-06-06T20:45:10.180" v="14"/>
        <pc:sldMkLst>
          <pc:docMk/>
          <pc:sldMk cId="2063788920" sldId="315"/>
        </pc:sldMkLst>
      </pc:sldChg>
      <pc:sldChg chg="add">
        <pc:chgData name="Everett, Mary (meverett@uidaho.edu)" userId="S::meverett@uidaho.edu::b21d0241-4adb-45bd-965f-e467470a33ab" providerId="AD" clId="Web-{EFE299CF-3638-49AE-9011-F0B2E4A293BF}" dt="2025-06-06T20:45:10.180" v="15"/>
        <pc:sldMkLst>
          <pc:docMk/>
          <pc:sldMk cId="1348453924" sldId="316"/>
        </pc:sldMkLst>
      </pc:sldChg>
      <pc:sldChg chg="add">
        <pc:chgData name="Everett, Mary (meverett@uidaho.edu)" userId="S::meverett@uidaho.edu::b21d0241-4adb-45bd-965f-e467470a33ab" providerId="AD" clId="Web-{EFE299CF-3638-49AE-9011-F0B2E4A293BF}" dt="2025-06-06T20:45:10.196" v="16"/>
        <pc:sldMkLst>
          <pc:docMk/>
          <pc:sldMk cId="2280161034" sldId="317"/>
        </pc:sldMkLst>
      </pc:sldChg>
      <pc:sldChg chg="add">
        <pc:chgData name="Everett, Mary (meverett@uidaho.edu)" userId="S::meverett@uidaho.edu::b21d0241-4adb-45bd-965f-e467470a33ab" providerId="AD" clId="Web-{EFE299CF-3638-49AE-9011-F0B2E4A293BF}" dt="2025-06-06T20:45:10.196" v="17"/>
        <pc:sldMkLst>
          <pc:docMk/>
          <pc:sldMk cId="1225821001" sldId="318"/>
        </pc:sldMkLst>
      </pc:sldChg>
      <pc:sldChg chg="add">
        <pc:chgData name="Everett, Mary (meverett@uidaho.edu)" userId="S::meverett@uidaho.edu::b21d0241-4adb-45bd-965f-e467470a33ab" providerId="AD" clId="Web-{EFE299CF-3638-49AE-9011-F0B2E4A293BF}" dt="2025-06-06T20:45:10.196" v="18"/>
        <pc:sldMkLst>
          <pc:docMk/>
          <pc:sldMk cId="2173660064" sldId="319"/>
        </pc:sldMkLst>
      </pc:sldChg>
      <pc:sldChg chg="add">
        <pc:chgData name="Everett, Mary (meverett@uidaho.edu)" userId="S::meverett@uidaho.edu::b21d0241-4adb-45bd-965f-e467470a33ab" providerId="AD" clId="Web-{EFE299CF-3638-49AE-9011-F0B2E4A293BF}" dt="2025-06-06T20:45:10.212" v="19"/>
        <pc:sldMkLst>
          <pc:docMk/>
          <pc:sldMk cId="3744469713" sldId="320"/>
        </pc:sldMkLst>
      </pc:sldChg>
      <pc:sldChg chg="add">
        <pc:chgData name="Everett, Mary (meverett@uidaho.edu)" userId="S::meverett@uidaho.edu::b21d0241-4adb-45bd-965f-e467470a33ab" providerId="AD" clId="Web-{EFE299CF-3638-49AE-9011-F0B2E4A293BF}" dt="2025-06-06T20:45:10.212" v="20"/>
        <pc:sldMkLst>
          <pc:docMk/>
          <pc:sldMk cId="489924672" sldId="321"/>
        </pc:sldMkLst>
      </pc:sldChg>
      <pc:sldChg chg="add">
        <pc:chgData name="Everett, Mary (meverett@uidaho.edu)" userId="S::meverett@uidaho.edu::b21d0241-4adb-45bd-965f-e467470a33ab" providerId="AD" clId="Web-{EFE299CF-3638-49AE-9011-F0B2E4A293BF}" dt="2025-06-06T20:45:10.212" v="21"/>
        <pc:sldMkLst>
          <pc:docMk/>
          <pc:sldMk cId="2469060916" sldId="322"/>
        </pc:sldMkLst>
      </pc:sldChg>
      <pc:sldChg chg="add">
        <pc:chgData name="Everett, Mary (meverett@uidaho.edu)" userId="S::meverett@uidaho.edu::b21d0241-4adb-45bd-965f-e467470a33ab" providerId="AD" clId="Web-{EFE299CF-3638-49AE-9011-F0B2E4A293BF}" dt="2025-06-06T20:45:10.212" v="22"/>
        <pc:sldMkLst>
          <pc:docMk/>
          <pc:sldMk cId="1637503197" sldId="323"/>
        </pc:sldMkLst>
      </pc:sldChg>
      <pc:sldChg chg="add">
        <pc:chgData name="Everett, Mary (meverett@uidaho.edu)" userId="S::meverett@uidaho.edu::b21d0241-4adb-45bd-965f-e467470a33ab" providerId="AD" clId="Web-{EFE299CF-3638-49AE-9011-F0B2E4A293BF}" dt="2025-06-06T20:45:10.227" v="23"/>
        <pc:sldMkLst>
          <pc:docMk/>
          <pc:sldMk cId="1272825113" sldId="324"/>
        </pc:sldMkLst>
      </pc:sldChg>
      <pc:sldChg chg="add">
        <pc:chgData name="Everett, Mary (meverett@uidaho.edu)" userId="S::meverett@uidaho.edu::b21d0241-4adb-45bd-965f-e467470a33ab" providerId="AD" clId="Web-{EFE299CF-3638-49AE-9011-F0B2E4A293BF}" dt="2025-06-06T20:45:10.227" v="24"/>
        <pc:sldMkLst>
          <pc:docMk/>
          <pc:sldMk cId="2089204951" sldId="325"/>
        </pc:sldMkLst>
      </pc:sldChg>
      <pc:sldChg chg="add">
        <pc:chgData name="Everett, Mary (meverett@uidaho.edu)" userId="S::meverett@uidaho.edu::b21d0241-4adb-45bd-965f-e467470a33ab" providerId="AD" clId="Web-{EFE299CF-3638-49AE-9011-F0B2E4A293BF}" dt="2025-06-06T20:45:10.243" v="26"/>
        <pc:sldMkLst>
          <pc:docMk/>
          <pc:sldMk cId="2909398972" sldId="326"/>
        </pc:sldMkLst>
      </pc:sldChg>
      <pc:sldChg chg="add">
        <pc:chgData name="Everett, Mary (meverett@uidaho.edu)" userId="S::meverett@uidaho.edu::b21d0241-4adb-45bd-965f-e467470a33ab" providerId="AD" clId="Web-{EFE299CF-3638-49AE-9011-F0B2E4A293BF}" dt="2025-06-06T20:45:10.243" v="27"/>
        <pc:sldMkLst>
          <pc:docMk/>
          <pc:sldMk cId="715056014" sldId="327"/>
        </pc:sldMkLst>
      </pc:sldChg>
      <pc:sldChg chg="add">
        <pc:chgData name="Everett, Mary (meverett@uidaho.edu)" userId="S::meverett@uidaho.edu::b21d0241-4adb-45bd-965f-e467470a33ab" providerId="AD" clId="Web-{EFE299CF-3638-49AE-9011-F0B2E4A293BF}" dt="2025-06-06T20:45:10.243" v="28"/>
        <pc:sldMkLst>
          <pc:docMk/>
          <pc:sldMk cId="3803368948" sldId="328"/>
        </pc:sldMkLst>
      </pc:sldChg>
      <pc:sldChg chg="add">
        <pc:chgData name="Everett, Mary (meverett@uidaho.edu)" userId="S::meverett@uidaho.edu::b21d0241-4adb-45bd-965f-e467470a33ab" providerId="AD" clId="Web-{EFE299CF-3638-49AE-9011-F0B2E4A293BF}" dt="2025-06-06T20:45:10.243" v="29"/>
        <pc:sldMkLst>
          <pc:docMk/>
          <pc:sldMk cId="2974213743" sldId="329"/>
        </pc:sldMkLst>
      </pc:sldChg>
      <pc:sldChg chg="add">
        <pc:chgData name="Everett, Mary (meverett@uidaho.edu)" userId="S::meverett@uidaho.edu::b21d0241-4adb-45bd-965f-e467470a33ab" providerId="AD" clId="Web-{EFE299CF-3638-49AE-9011-F0B2E4A293BF}" dt="2025-06-06T20:45:10.258" v="30"/>
        <pc:sldMkLst>
          <pc:docMk/>
          <pc:sldMk cId="2779483430" sldId="330"/>
        </pc:sldMkLst>
      </pc:sldChg>
      <pc:sldChg chg="add">
        <pc:chgData name="Everett, Mary (meverett@uidaho.edu)" userId="S::meverett@uidaho.edu::b21d0241-4adb-45bd-965f-e467470a33ab" providerId="AD" clId="Web-{EFE299CF-3638-49AE-9011-F0B2E4A293BF}" dt="2025-06-06T20:46:03.431" v="32"/>
        <pc:sldMkLst>
          <pc:docMk/>
          <pc:sldMk cId="24963210" sldId="331"/>
        </pc:sldMkLst>
      </pc:sldChg>
      <pc:sldChg chg="add">
        <pc:chgData name="Everett, Mary (meverett@uidaho.edu)" userId="S::meverett@uidaho.edu::b21d0241-4adb-45bd-965f-e467470a33ab" providerId="AD" clId="Web-{EFE299CF-3638-49AE-9011-F0B2E4A293BF}" dt="2025-06-06T20:46:03.431" v="33"/>
        <pc:sldMkLst>
          <pc:docMk/>
          <pc:sldMk cId="2598190020" sldId="332"/>
        </pc:sldMkLst>
      </pc:sldChg>
      <pc:sldChg chg="add">
        <pc:chgData name="Everett, Mary (meverett@uidaho.edu)" userId="S::meverett@uidaho.edu::b21d0241-4adb-45bd-965f-e467470a33ab" providerId="AD" clId="Web-{EFE299CF-3638-49AE-9011-F0B2E4A293BF}" dt="2025-06-06T20:46:03.431" v="34"/>
        <pc:sldMkLst>
          <pc:docMk/>
          <pc:sldMk cId="2095169801" sldId="333"/>
        </pc:sldMkLst>
      </pc:sldChg>
      <pc:sldChg chg="add">
        <pc:chgData name="Everett, Mary (meverett@uidaho.edu)" userId="S::meverett@uidaho.edu::b21d0241-4adb-45bd-965f-e467470a33ab" providerId="AD" clId="Web-{EFE299CF-3638-49AE-9011-F0B2E4A293BF}" dt="2025-06-06T20:46:03.431" v="35"/>
        <pc:sldMkLst>
          <pc:docMk/>
          <pc:sldMk cId="2491884411" sldId="334"/>
        </pc:sldMkLst>
      </pc:sldChg>
      <pc:sldChg chg="add">
        <pc:chgData name="Everett, Mary (meverett@uidaho.edu)" userId="S::meverett@uidaho.edu::b21d0241-4adb-45bd-965f-e467470a33ab" providerId="AD" clId="Web-{EFE299CF-3638-49AE-9011-F0B2E4A293BF}" dt="2025-06-06T20:46:03.446" v="36"/>
        <pc:sldMkLst>
          <pc:docMk/>
          <pc:sldMk cId="1520576591" sldId="335"/>
        </pc:sldMkLst>
      </pc:sldChg>
      <pc:sldChg chg="add">
        <pc:chgData name="Everett, Mary (meverett@uidaho.edu)" userId="S::meverett@uidaho.edu::b21d0241-4adb-45bd-965f-e467470a33ab" providerId="AD" clId="Web-{EFE299CF-3638-49AE-9011-F0B2E4A293BF}" dt="2025-06-06T20:46:03.446" v="37"/>
        <pc:sldMkLst>
          <pc:docMk/>
          <pc:sldMk cId="698879767" sldId="336"/>
        </pc:sldMkLst>
      </pc:sldChg>
      <pc:sldChg chg="add">
        <pc:chgData name="Everett, Mary (meverett@uidaho.edu)" userId="S::meverett@uidaho.edu::b21d0241-4adb-45bd-965f-e467470a33ab" providerId="AD" clId="Web-{EFE299CF-3638-49AE-9011-F0B2E4A293BF}" dt="2025-06-06T20:46:03.446" v="38"/>
        <pc:sldMkLst>
          <pc:docMk/>
          <pc:sldMk cId="1400963978" sldId="337"/>
        </pc:sldMkLst>
      </pc:sldChg>
      <pc:sldChg chg="add">
        <pc:chgData name="Everett, Mary (meverett@uidaho.edu)" userId="S::meverett@uidaho.edu::b21d0241-4adb-45bd-965f-e467470a33ab" providerId="AD" clId="Web-{EFE299CF-3638-49AE-9011-F0B2E4A293BF}" dt="2025-06-06T20:46:03.446" v="39"/>
        <pc:sldMkLst>
          <pc:docMk/>
          <pc:sldMk cId="3863348061" sldId="338"/>
        </pc:sldMkLst>
      </pc:sldChg>
      <pc:sldChg chg="add">
        <pc:chgData name="Everett, Mary (meverett@uidaho.edu)" userId="S::meverett@uidaho.edu::b21d0241-4adb-45bd-965f-e467470a33ab" providerId="AD" clId="Web-{EFE299CF-3638-49AE-9011-F0B2E4A293BF}" dt="2025-06-06T20:46:03.446" v="40"/>
        <pc:sldMkLst>
          <pc:docMk/>
          <pc:sldMk cId="1458426418" sldId="339"/>
        </pc:sldMkLst>
      </pc:sldChg>
      <pc:sldChg chg="add">
        <pc:chgData name="Everett, Mary (meverett@uidaho.edu)" userId="S::meverett@uidaho.edu::b21d0241-4adb-45bd-965f-e467470a33ab" providerId="AD" clId="Web-{EFE299CF-3638-49AE-9011-F0B2E4A293BF}" dt="2025-06-06T20:46:03.462" v="41"/>
        <pc:sldMkLst>
          <pc:docMk/>
          <pc:sldMk cId="2227381906" sldId="340"/>
        </pc:sldMkLst>
      </pc:sldChg>
      <pc:sldChg chg="add">
        <pc:chgData name="Everett, Mary (meverett@uidaho.edu)" userId="S::meverett@uidaho.edu::b21d0241-4adb-45bd-965f-e467470a33ab" providerId="AD" clId="Web-{EFE299CF-3638-49AE-9011-F0B2E4A293BF}" dt="2025-06-06T20:46:03.462" v="42"/>
        <pc:sldMkLst>
          <pc:docMk/>
          <pc:sldMk cId="3699662222" sldId="341"/>
        </pc:sldMkLst>
      </pc:sldChg>
      <pc:sldChg chg="add">
        <pc:chgData name="Everett, Mary (meverett@uidaho.edu)" userId="S::meverett@uidaho.edu::b21d0241-4adb-45bd-965f-e467470a33ab" providerId="AD" clId="Web-{EFE299CF-3638-49AE-9011-F0B2E4A293BF}" dt="2025-06-06T20:46:03.462" v="43"/>
        <pc:sldMkLst>
          <pc:docMk/>
          <pc:sldMk cId="141460683" sldId="342"/>
        </pc:sldMkLst>
      </pc:sldChg>
      <pc:sldChg chg="add">
        <pc:chgData name="Everett, Mary (meverett@uidaho.edu)" userId="S::meverett@uidaho.edu::b21d0241-4adb-45bd-965f-e467470a33ab" providerId="AD" clId="Web-{EFE299CF-3638-49AE-9011-F0B2E4A293BF}" dt="2025-06-06T20:46:03.477" v="44"/>
        <pc:sldMkLst>
          <pc:docMk/>
          <pc:sldMk cId="2392792360" sldId="343"/>
        </pc:sldMkLst>
      </pc:sldChg>
      <pc:sldChg chg="add">
        <pc:chgData name="Everett, Mary (meverett@uidaho.edu)" userId="S::meverett@uidaho.edu::b21d0241-4adb-45bd-965f-e467470a33ab" providerId="AD" clId="Web-{EFE299CF-3638-49AE-9011-F0B2E4A293BF}" dt="2025-06-06T20:46:03.477" v="45"/>
        <pc:sldMkLst>
          <pc:docMk/>
          <pc:sldMk cId="4279408245" sldId="344"/>
        </pc:sldMkLst>
      </pc:sldChg>
      <pc:sldChg chg="add">
        <pc:chgData name="Everett, Mary (meverett@uidaho.edu)" userId="S::meverett@uidaho.edu::b21d0241-4adb-45bd-965f-e467470a33ab" providerId="AD" clId="Web-{EFE299CF-3638-49AE-9011-F0B2E4A293BF}" dt="2025-06-06T20:46:03.477" v="46"/>
        <pc:sldMkLst>
          <pc:docMk/>
          <pc:sldMk cId="3297190947" sldId="345"/>
        </pc:sldMkLst>
      </pc:sldChg>
      <pc:sldChg chg="add">
        <pc:chgData name="Everett, Mary (meverett@uidaho.edu)" userId="S::meverett@uidaho.edu::b21d0241-4adb-45bd-965f-e467470a33ab" providerId="AD" clId="Web-{EFE299CF-3638-49AE-9011-F0B2E4A293BF}" dt="2025-06-06T20:46:03.477" v="47"/>
        <pc:sldMkLst>
          <pc:docMk/>
          <pc:sldMk cId="1478536362" sldId="346"/>
        </pc:sldMkLst>
      </pc:sldChg>
      <pc:sldChg chg="add">
        <pc:chgData name="Everett, Mary (meverett@uidaho.edu)" userId="S::meverett@uidaho.edu::b21d0241-4adb-45bd-965f-e467470a33ab" providerId="AD" clId="Web-{EFE299CF-3638-49AE-9011-F0B2E4A293BF}" dt="2025-06-06T20:46:03.477" v="48"/>
        <pc:sldMkLst>
          <pc:docMk/>
          <pc:sldMk cId="4152988723" sldId="347"/>
        </pc:sldMkLst>
      </pc:sldChg>
      <pc:sldChg chg="add">
        <pc:chgData name="Everett, Mary (meverett@uidaho.edu)" userId="S::meverett@uidaho.edu::b21d0241-4adb-45bd-965f-e467470a33ab" providerId="AD" clId="Web-{EFE299CF-3638-49AE-9011-F0B2E4A293BF}" dt="2025-06-06T20:46:03.493" v="49"/>
        <pc:sldMkLst>
          <pc:docMk/>
          <pc:sldMk cId="1485485105" sldId="348"/>
        </pc:sldMkLst>
      </pc:sldChg>
      <pc:sldChg chg="add">
        <pc:chgData name="Everett, Mary (meverett@uidaho.edu)" userId="S::meverett@uidaho.edu::b21d0241-4adb-45bd-965f-e467470a33ab" providerId="AD" clId="Web-{EFE299CF-3638-49AE-9011-F0B2E4A293BF}" dt="2025-06-06T20:46:03.493" v="50"/>
        <pc:sldMkLst>
          <pc:docMk/>
          <pc:sldMk cId="834649255" sldId="349"/>
        </pc:sldMkLst>
      </pc:sldChg>
      <pc:sldChg chg="add">
        <pc:chgData name="Everett, Mary (meverett@uidaho.edu)" userId="S::meverett@uidaho.edu::b21d0241-4adb-45bd-965f-e467470a33ab" providerId="AD" clId="Web-{EFE299CF-3638-49AE-9011-F0B2E4A293BF}" dt="2025-06-06T20:46:03.493" v="51"/>
        <pc:sldMkLst>
          <pc:docMk/>
          <pc:sldMk cId="2768183704" sldId="350"/>
        </pc:sldMkLst>
      </pc:sldChg>
      <pc:sldChg chg="add">
        <pc:chgData name="Everett, Mary (meverett@uidaho.edu)" userId="S::meverett@uidaho.edu::b21d0241-4adb-45bd-965f-e467470a33ab" providerId="AD" clId="Web-{EFE299CF-3638-49AE-9011-F0B2E4A293BF}" dt="2025-06-06T20:46:03.493" v="52"/>
        <pc:sldMkLst>
          <pc:docMk/>
          <pc:sldMk cId="2308411665" sldId="351"/>
        </pc:sldMkLst>
      </pc:sldChg>
      <pc:sldChg chg="add">
        <pc:chgData name="Everett, Mary (meverett@uidaho.edu)" userId="S::meverett@uidaho.edu::b21d0241-4adb-45bd-965f-e467470a33ab" providerId="AD" clId="Web-{EFE299CF-3638-49AE-9011-F0B2E4A293BF}" dt="2025-06-06T20:46:03.493" v="53"/>
        <pc:sldMkLst>
          <pc:docMk/>
          <pc:sldMk cId="3627061931" sldId="352"/>
        </pc:sldMkLst>
      </pc:sldChg>
      <pc:sldChg chg="add">
        <pc:chgData name="Everett, Mary (meverett@uidaho.edu)" userId="S::meverett@uidaho.edu::b21d0241-4adb-45bd-965f-e467470a33ab" providerId="AD" clId="Web-{EFE299CF-3638-49AE-9011-F0B2E4A293BF}" dt="2025-06-06T20:46:03.509" v="54"/>
        <pc:sldMkLst>
          <pc:docMk/>
          <pc:sldMk cId="1069039317" sldId="353"/>
        </pc:sldMkLst>
      </pc:sldChg>
      <pc:sldChg chg="add">
        <pc:chgData name="Everett, Mary (meverett@uidaho.edu)" userId="S::meverett@uidaho.edu::b21d0241-4adb-45bd-965f-e467470a33ab" providerId="AD" clId="Web-{EFE299CF-3638-49AE-9011-F0B2E4A293BF}" dt="2025-06-06T20:46:03.509" v="55"/>
        <pc:sldMkLst>
          <pc:docMk/>
          <pc:sldMk cId="3030608818" sldId="354"/>
        </pc:sldMkLst>
      </pc:sldChg>
      <pc:sldChg chg="add">
        <pc:chgData name="Everett, Mary (meverett@uidaho.edu)" userId="S::meverett@uidaho.edu::b21d0241-4adb-45bd-965f-e467470a33ab" providerId="AD" clId="Web-{EFE299CF-3638-49AE-9011-F0B2E4A293BF}" dt="2025-06-06T20:46:03.509" v="56"/>
        <pc:sldMkLst>
          <pc:docMk/>
          <pc:sldMk cId="1595634339" sldId="355"/>
        </pc:sldMkLst>
      </pc:sldChg>
      <pc:sldChg chg="add">
        <pc:chgData name="Everett, Mary (meverett@uidaho.edu)" userId="S::meverett@uidaho.edu::b21d0241-4adb-45bd-965f-e467470a33ab" providerId="AD" clId="Web-{EFE299CF-3638-49AE-9011-F0B2E4A293BF}" dt="2025-06-06T20:46:03.509" v="57"/>
        <pc:sldMkLst>
          <pc:docMk/>
          <pc:sldMk cId="3919082889" sldId="356"/>
        </pc:sldMkLst>
      </pc:sldChg>
      <pc:sldChg chg="add">
        <pc:chgData name="Everett, Mary (meverett@uidaho.edu)" userId="S::meverett@uidaho.edu::b21d0241-4adb-45bd-965f-e467470a33ab" providerId="AD" clId="Web-{EFE299CF-3638-49AE-9011-F0B2E4A293BF}" dt="2025-06-06T20:46:03.524" v="58"/>
        <pc:sldMkLst>
          <pc:docMk/>
          <pc:sldMk cId="3618409347" sldId="357"/>
        </pc:sldMkLst>
      </pc:sldChg>
      <pc:sldChg chg="add">
        <pc:chgData name="Everett, Mary (meverett@uidaho.edu)" userId="S::meverett@uidaho.edu::b21d0241-4adb-45bd-965f-e467470a33ab" providerId="AD" clId="Web-{EFE299CF-3638-49AE-9011-F0B2E4A293BF}" dt="2025-06-06T20:46:03.524" v="59"/>
        <pc:sldMkLst>
          <pc:docMk/>
          <pc:sldMk cId="567142306" sldId="358"/>
        </pc:sldMkLst>
      </pc:sldChg>
      <pc:sldChg chg="add">
        <pc:chgData name="Everett, Mary (meverett@uidaho.edu)" userId="S::meverett@uidaho.edu::b21d0241-4adb-45bd-965f-e467470a33ab" providerId="AD" clId="Web-{EFE299CF-3638-49AE-9011-F0B2E4A293BF}" dt="2025-06-06T20:46:03.524" v="60"/>
        <pc:sldMkLst>
          <pc:docMk/>
          <pc:sldMk cId="3939180288" sldId="359"/>
        </pc:sldMkLst>
      </pc:sldChg>
      <pc:sldChg chg="add">
        <pc:chgData name="Everett, Mary (meverett@uidaho.edu)" userId="S::meverett@uidaho.edu::b21d0241-4adb-45bd-965f-e467470a33ab" providerId="AD" clId="Web-{EFE299CF-3638-49AE-9011-F0B2E4A293BF}" dt="2025-06-06T20:46:03.540" v="61"/>
        <pc:sldMkLst>
          <pc:docMk/>
          <pc:sldMk cId="3995131946" sldId="360"/>
        </pc:sldMkLst>
      </pc:sldChg>
      <pc:sldChg chg="add">
        <pc:chgData name="Everett, Mary (meverett@uidaho.edu)" userId="S::meverett@uidaho.edu::b21d0241-4adb-45bd-965f-e467470a33ab" providerId="AD" clId="Web-{EFE299CF-3638-49AE-9011-F0B2E4A293BF}" dt="2025-06-06T20:46:03.540" v="62"/>
        <pc:sldMkLst>
          <pc:docMk/>
          <pc:sldMk cId="2421539899" sldId="361"/>
        </pc:sldMkLst>
      </pc:sldChg>
      <pc:sldChg chg="add">
        <pc:chgData name="Everett, Mary (meverett@uidaho.edu)" userId="S::meverett@uidaho.edu::b21d0241-4adb-45bd-965f-e467470a33ab" providerId="AD" clId="Web-{EFE299CF-3638-49AE-9011-F0B2E4A293BF}" dt="2025-06-06T20:46:03.540" v="63"/>
        <pc:sldMkLst>
          <pc:docMk/>
          <pc:sldMk cId="3425689882" sldId="362"/>
        </pc:sldMkLst>
      </pc:sldChg>
      <pc:sldChg chg="add">
        <pc:chgData name="Everett, Mary (meverett@uidaho.edu)" userId="S::meverett@uidaho.edu::b21d0241-4adb-45bd-965f-e467470a33ab" providerId="AD" clId="Web-{EFE299CF-3638-49AE-9011-F0B2E4A293BF}" dt="2025-06-06T20:46:03.540" v="64"/>
        <pc:sldMkLst>
          <pc:docMk/>
          <pc:sldMk cId="4063395005" sldId="363"/>
        </pc:sldMkLst>
      </pc:sldChg>
      <pc:sldChg chg="add">
        <pc:chgData name="Everett, Mary (meverett@uidaho.edu)" userId="S::meverett@uidaho.edu::b21d0241-4adb-45bd-965f-e467470a33ab" providerId="AD" clId="Web-{EFE299CF-3638-49AE-9011-F0B2E4A293BF}" dt="2025-06-06T20:46:03.556" v="65"/>
        <pc:sldMkLst>
          <pc:docMk/>
          <pc:sldMk cId="1129094768" sldId="364"/>
        </pc:sldMkLst>
      </pc:sldChg>
      <pc:sldChg chg="add">
        <pc:chgData name="Everett, Mary (meverett@uidaho.edu)" userId="S::meverett@uidaho.edu::b21d0241-4adb-45bd-965f-e467470a33ab" providerId="AD" clId="Web-{EFE299CF-3638-49AE-9011-F0B2E4A293BF}" dt="2025-06-06T20:46:03.556" v="66"/>
        <pc:sldMkLst>
          <pc:docMk/>
          <pc:sldMk cId="3396296053" sldId="365"/>
        </pc:sldMkLst>
      </pc:sldChg>
      <pc:sldChg chg="add">
        <pc:chgData name="Everett, Mary (meverett@uidaho.edu)" userId="S::meverett@uidaho.edu::b21d0241-4adb-45bd-965f-e467470a33ab" providerId="AD" clId="Web-{EFE299CF-3638-49AE-9011-F0B2E4A293BF}" dt="2025-06-06T20:46:03.556" v="67"/>
        <pc:sldMkLst>
          <pc:docMk/>
          <pc:sldMk cId="778895133" sldId="366"/>
        </pc:sldMkLst>
      </pc:sldChg>
      <pc:sldChg chg="add">
        <pc:chgData name="Everett, Mary (meverett@uidaho.edu)" userId="S::meverett@uidaho.edu::b21d0241-4adb-45bd-965f-e467470a33ab" providerId="AD" clId="Web-{EFE299CF-3638-49AE-9011-F0B2E4A293BF}" dt="2025-06-06T20:46:03.556" v="68"/>
        <pc:sldMkLst>
          <pc:docMk/>
          <pc:sldMk cId="1740060134" sldId="367"/>
        </pc:sldMkLst>
      </pc:sldChg>
      <pc:sldChg chg="add">
        <pc:chgData name="Everett, Mary (meverett@uidaho.edu)" userId="S::meverett@uidaho.edu::b21d0241-4adb-45bd-965f-e467470a33ab" providerId="AD" clId="Web-{EFE299CF-3638-49AE-9011-F0B2E4A293BF}" dt="2025-06-06T20:46:03.665" v="89"/>
        <pc:sldMkLst>
          <pc:docMk/>
          <pc:sldMk cId="1967260338" sldId="368"/>
        </pc:sldMkLst>
      </pc:sldChg>
      <pc:sldChg chg="add">
        <pc:chgData name="Everett, Mary (meverett@uidaho.edu)" userId="S::meverett@uidaho.edu::b21d0241-4adb-45bd-965f-e467470a33ab" providerId="AD" clId="Web-{EFE299CF-3638-49AE-9011-F0B2E4A293BF}" dt="2025-06-06T20:46:03.665" v="90"/>
        <pc:sldMkLst>
          <pc:docMk/>
          <pc:sldMk cId="688630622" sldId="369"/>
        </pc:sldMkLst>
      </pc:sldChg>
      <pc:sldChg chg="add">
        <pc:chgData name="Everett, Mary (meverett@uidaho.edu)" userId="S::meverett@uidaho.edu::b21d0241-4adb-45bd-965f-e467470a33ab" providerId="AD" clId="Web-{EFE299CF-3638-49AE-9011-F0B2E4A293BF}" dt="2025-06-06T20:46:03.665" v="91"/>
        <pc:sldMkLst>
          <pc:docMk/>
          <pc:sldMk cId="1562780792" sldId="370"/>
        </pc:sldMkLst>
      </pc:sldChg>
      <pc:sldChg chg="add">
        <pc:chgData name="Everett, Mary (meverett@uidaho.edu)" userId="S::meverett@uidaho.edu::b21d0241-4adb-45bd-965f-e467470a33ab" providerId="AD" clId="Web-{EFE299CF-3638-49AE-9011-F0B2E4A293BF}" dt="2025-06-06T20:46:03.665" v="92"/>
        <pc:sldMkLst>
          <pc:docMk/>
          <pc:sldMk cId="3025401278" sldId="371"/>
        </pc:sldMkLst>
      </pc:sldChg>
      <pc:sldChg chg="add">
        <pc:chgData name="Everett, Mary (meverett@uidaho.edu)" userId="S::meverett@uidaho.edu::b21d0241-4adb-45bd-965f-e467470a33ab" providerId="AD" clId="Web-{EFE299CF-3638-49AE-9011-F0B2E4A293BF}" dt="2025-06-06T20:46:03.665" v="93"/>
        <pc:sldMkLst>
          <pc:docMk/>
          <pc:sldMk cId="3548884309" sldId="372"/>
        </pc:sldMkLst>
      </pc:sldChg>
      <pc:sldChg chg="add">
        <pc:chgData name="Everett, Mary (meverett@uidaho.edu)" userId="S::meverett@uidaho.edu::b21d0241-4adb-45bd-965f-e467470a33ab" providerId="AD" clId="Web-{EFE299CF-3638-49AE-9011-F0B2E4A293BF}" dt="2025-06-06T20:46:03.681" v="94"/>
        <pc:sldMkLst>
          <pc:docMk/>
          <pc:sldMk cId="662870099" sldId="373"/>
        </pc:sldMkLst>
      </pc:sldChg>
      <pc:sldChg chg="add">
        <pc:chgData name="Everett, Mary (meverett@uidaho.edu)" userId="S::meverett@uidaho.edu::b21d0241-4adb-45bd-965f-e467470a33ab" providerId="AD" clId="Web-{EFE299CF-3638-49AE-9011-F0B2E4A293BF}" dt="2025-06-06T20:46:03.681" v="95"/>
        <pc:sldMkLst>
          <pc:docMk/>
          <pc:sldMk cId="1437805636" sldId="374"/>
        </pc:sldMkLst>
      </pc:sldChg>
      <pc:sldChg chg="add">
        <pc:chgData name="Everett, Mary (meverett@uidaho.edu)" userId="S::meverett@uidaho.edu::b21d0241-4adb-45bd-965f-e467470a33ab" providerId="AD" clId="Web-{EFE299CF-3638-49AE-9011-F0B2E4A293BF}" dt="2025-06-06T20:46:03.681" v="96"/>
        <pc:sldMkLst>
          <pc:docMk/>
          <pc:sldMk cId="337656101" sldId="375"/>
        </pc:sldMkLst>
      </pc:sldChg>
      <pc:sldChg chg="add">
        <pc:chgData name="Everett, Mary (meverett@uidaho.edu)" userId="S::meverett@uidaho.edu::b21d0241-4adb-45bd-965f-e467470a33ab" providerId="AD" clId="Web-{EFE299CF-3638-49AE-9011-F0B2E4A293BF}" dt="2025-06-06T20:46:03.696" v="97"/>
        <pc:sldMkLst>
          <pc:docMk/>
          <pc:sldMk cId="1892274683" sldId="376"/>
        </pc:sldMkLst>
      </pc:sldChg>
      <pc:sldChg chg="add">
        <pc:chgData name="Everett, Mary (meverett@uidaho.edu)" userId="S::meverett@uidaho.edu::b21d0241-4adb-45bd-965f-e467470a33ab" providerId="AD" clId="Web-{EFE299CF-3638-49AE-9011-F0B2E4A293BF}" dt="2025-06-06T20:46:03.696" v="98"/>
        <pc:sldMkLst>
          <pc:docMk/>
          <pc:sldMk cId="4164669650" sldId="377"/>
        </pc:sldMkLst>
      </pc:sldChg>
    </pc:docChg>
  </pc:docChgLst>
  <pc:docChgLst>
    <pc:chgData clId="Web-{EFE299CF-3638-49AE-9011-F0B2E4A293BF}"/>
    <pc:docChg chg="delSld">
      <pc:chgData name="" userId="" providerId="" clId="Web-{EFE299CF-3638-49AE-9011-F0B2E4A293BF}" dt="2025-06-06T20:43:10.805" v="0"/>
      <pc:docMkLst>
        <pc:docMk/>
      </pc:docMkLst>
      <pc:sldChg chg="del">
        <pc:chgData name="" userId="" providerId="" clId="Web-{EFE299CF-3638-49AE-9011-F0B2E4A293BF}" dt="2025-06-06T20:43:10.805" v="0"/>
        <pc:sldMkLst>
          <pc:docMk/>
          <pc:sldMk cId="3288691043" sldId="291"/>
        </pc:sldMkLst>
      </pc:sldChg>
    </pc:docChg>
  </pc:docChgLst>
  <pc:docChgLst>
    <pc:chgData name="Everett, Mary (meverett@uidaho.edu)" userId="S::meverett@uidaho.edu::b21d0241-4adb-45bd-965f-e467470a33ab" providerId="AD" clId="Web-{728298D3-30DE-76E9-96EE-DC19DB554856}"/>
    <pc:docChg chg="addSld modSld">
      <pc:chgData name="Everett, Mary (meverett@uidaho.edu)" userId="S::meverett@uidaho.edu::b21d0241-4adb-45bd-965f-e467470a33ab" providerId="AD" clId="Web-{728298D3-30DE-76E9-96EE-DC19DB554856}" dt="2024-08-09T19:15:29.817" v="1428" actId="1076"/>
      <pc:docMkLst>
        <pc:docMk/>
      </pc:docMkLst>
      <pc:sldChg chg="modSp">
        <pc:chgData name="Everett, Mary (meverett@uidaho.edu)" userId="S::meverett@uidaho.edu::b21d0241-4adb-45bd-965f-e467470a33ab" providerId="AD" clId="Web-{728298D3-30DE-76E9-96EE-DC19DB554856}" dt="2024-08-09T19:05:53.474" v="1065" actId="20577"/>
        <pc:sldMkLst>
          <pc:docMk/>
          <pc:sldMk cId="109857222" sldId="256"/>
        </pc:sldMkLst>
        <pc:spChg chg="mod">
          <ac:chgData name="Everett, Mary (meverett@uidaho.edu)" userId="S::meverett@uidaho.edu::b21d0241-4adb-45bd-965f-e467470a33ab" providerId="AD" clId="Web-{728298D3-30DE-76E9-96EE-DC19DB554856}" dt="2024-08-09T18:15:13.002" v="2" actId="20577"/>
          <ac:spMkLst>
            <pc:docMk/>
            <pc:sldMk cId="109857222" sldId="256"/>
            <ac:spMk id="2" creationId="{00000000-0000-0000-0000-000000000000}"/>
          </ac:spMkLst>
        </pc:spChg>
        <pc:spChg chg="mod">
          <ac:chgData name="Everett, Mary (meverett@uidaho.edu)" userId="S::meverett@uidaho.edu::b21d0241-4adb-45bd-965f-e467470a33ab" providerId="AD" clId="Web-{728298D3-30DE-76E9-96EE-DC19DB554856}" dt="2024-08-09T19:05:53.474" v="1065" actId="20577"/>
          <ac:spMkLst>
            <pc:docMk/>
            <pc:sldMk cId="109857222" sldId="256"/>
            <ac:spMk id="3" creationId="{00000000-0000-0000-0000-000000000000}"/>
          </ac:spMkLst>
        </pc:spChg>
      </pc:sldChg>
      <pc:sldChg chg="modSp new">
        <pc:chgData name="Everett, Mary (meverett@uidaho.edu)" userId="S::meverett@uidaho.edu::b21d0241-4adb-45bd-965f-e467470a33ab" providerId="AD" clId="Web-{728298D3-30DE-76E9-96EE-DC19DB554856}" dt="2024-08-09T18:21:39.090" v="232" actId="20577"/>
        <pc:sldMkLst>
          <pc:docMk/>
          <pc:sldMk cId="780735967" sldId="257"/>
        </pc:sldMkLst>
        <pc:spChg chg="mod">
          <ac:chgData name="Everett, Mary (meverett@uidaho.edu)" userId="S::meverett@uidaho.edu::b21d0241-4adb-45bd-965f-e467470a33ab" providerId="AD" clId="Web-{728298D3-30DE-76E9-96EE-DC19DB554856}" dt="2024-08-09T18:15:54.112" v="27" actId="20577"/>
          <ac:spMkLst>
            <pc:docMk/>
            <pc:sldMk cId="780735967" sldId="257"/>
            <ac:spMk id="2" creationId="{1D1B25FC-97E9-DACB-B2AA-9F538C905CA0}"/>
          </ac:spMkLst>
        </pc:spChg>
        <pc:spChg chg="mod">
          <ac:chgData name="Everett, Mary (meverett@uidaho.edu)" userId="S::meverett@uidaho.edu::b21d0241-4adb-45bd-965f-e467470a33ab" providerId="AD" clId="Web-{728298D3-30DE-76E9-96EE-DC19DB554856}" dt="2024-08-09T18:21:39.090" v="232" actId="20577"/>
          <ac:spMkLst>
            <pc:docMk/>
            <pc:sldMk cId="780735967" sldId="257"/>
            <ac:spMk id="3" creationId="{493F28D7-92AB-7862-7C95-B3B346F877F0}"/>
          </ac:spMkLst>
        </pc:spChg>
      </pc:sldChg>
      <pc:sldChg chg="modSp new">
        <pc:chgData name="Everett, Mary (meverett@uidaho.edu)" userId="S::meverett@uidaho.edu::b21d0241-4adb-45bd-965f-e467470a33ab" providerId="AD" clId="Web-{728298D3-30DE-76E9-96EE-DC19DB554856}" dt="2024-08-09T19:14:53.926" v="1424" actId="20577"/>
        <pc:sldMkLst>
          <pc:docMk/>
          <pc:sldMk cId="1109717504" sldId="258"/>
        </pc:sldMkLst>
        <pc:spChg chg="mod">
          <ac:chgData name="Everett, Mary (meverett@uidaho.edu)" userId="S::meverett@uidaho.edu::b21d0241-4adb-45bd-965f-e467470a33ab" providerId="AD" clId="Web-{728298D3-30DE-76E9-96EE-DC19DB554856}" dt="2024-08-09T18:21:45.231" v="235" actId="20577"/>
          <ac:spMkLst>
            <pc:docMk/>
            <pc:sldMk cId="1109717504" sldId="258"/>
            <ac:spMk id="2" creationId="{3723EC65-1520-AA32-55D2-52D527A5431D}"/>
          </ac:spMkLst>
        </pc:spChg>
        <pc:spChg chg="mod">
          <ac:chgData name="Everett, Mary (meverett@uidaho.edu)" userId="S::meverett@uidaho.edu::b21d0241-4adb-45bd-965f-e467470a33ab" providerId="AD" clId="Web-{728298D3-30DE-76E9-96EE-DC19DB554856}" dt="2024-08-09T19:14:53.926" v="1424" actId="20577"/>
          <ac:spMkLst>
            <pc:docMk/>
            <pc:sldMk cId="1109717504" sldId="258"/>
            <ac:spMk id="3" creationId="{53EBF51A-0BE1-2928-6080-F9CA9DDB32D5}"/>
          </ac:spMkLst>
        </pc:spChg>
      </pc:sldChg>
      <pc:sldChg chg="addSp modSp new">
        <pc:chgData name="Everett, Mary (meverett@uidaho.edu)" userId="S::meverett@uidaho.edu::b21d0241-4adb-45bd-965f-e467470a33ab" providerId="AD" clId="Web-{728298D3-30DE-76E9-96EE-DC19DB554856}" dt="2024-08-09T18:48:39.493" v="507" actId="1076"/>
        <pc:sldMkLst>
          <pc:docMk/>
          <pc:sldMk cId="10800568" sldId="259"/>
        </pc:sldMkLst>
        <pc:spChg chg="mod">
          <ac:chgData name="Everett, Mary (meverett@uidaho.edu)" userId="S::meverett@uidaho.edu::b21d0241-4adb-45bd-965f-e467470a33ab" providerId="AD" clId="Web-{728298D3-30DE-76E9-96EE-DC19DB554856}" dt="2024-08-09T18:48:33.180" v="504" actId="1076"/>
          <ac:spMkLst>
            <pc:docMk/>
            <pc:sldMk cId="10800568" sldId="259"/>
            <ac:spMk id="2" creationId="{3816A989-DF4E-2A4F-164E-7D7DEDAB15FF}"/>
          </ac:spMkLst>
        </pc:spChg>
        <pc:spChg chg="mod">
          <ac:chgData name="Everett, Mary (meverett@uidaho.edu)" userId="S::meverett@uidaho.edu::b21d0241-4adb-45bd-965f-e467470a33ab" providerId="AD" clId="Web-{728298D3-30DE-76E9-96EE-DC19DB554856}" dt="2024-08-09T18:48:30.727" v="503" actId="14100"/>
          <ac:spMkLst>
            <pc:docMk/>
            <pc:sldMk cId="10800568" sldId="259"/>
            <ac:spMk id="3" creationId="{15F796DB-F3C0-18E0-F603-CBC794BAF6AE}"/>
          </ac:spMkLst>
        </pc:spChg>
        <pc:spChg chg="add mod">
          <ac:chgData name="Everett, Mary (meverett@uidaho.edu)" userId="S::meverett@uidaho.edu::b21d0241-4adb-45bd-965f-e467470a33ab" providerId="AD" clId="Web-{728298D3-30DE-76E9-96EE-DC19DB554856}" dt="2024-08-09T18:48:39.493" v="507" actId="1076"/>
          <ac:spMkLst>
            <pc:docMk/>
            <pc:sldMk cId="10800568" sldId="259"/>
            <ac:spMk id="5" creationId="{DAD517A6-8C6A-97D4-677A-FD705CD8392A}"/>
          </ac:spMkLst>
        </pc:spChg>
        <pc:picChg chg="add mod">
          <ac:chgData name="Everett, Mary (meverett@uidaho.edu)" userId="S::meverett@uidaho.edu::b21d0241-4adb-45bd-965f-e467470a33ab" providerId="AD" clId="Web-{728298D3-30DE-76E9-96EE-DC19DB554856}" dt="2024-08-09T18:48:35.743" v="506" actId="1076"/>
          <ac:picMkLst>
            <pc:docMk/>
            <pc:sldMk cId="10800568" sldId="259"/>
            <ac:picMk id="4" creationId="{463D0CC1-1157-5BCE-BC87-6D6D8B8B7357}"/>
          </ac:picMkLst>
        </pc:picChg>
      </pc:sldChg>
      <pc:sldChg chg="addSp modSp new">
        <pc:chgData name="Everett, Mary (meverett@uidaho.edu)" userId="S::meverett@uidaho.edu::b21d0241-4adb-45bd-965f-e467470a33ab" providerId="AD" clId="Web-{728298D3-30DE-76E9-96EE-DC19DB554856}" dt="2024-08-09T18:46:35.974" v="478" actId="1076"/>
        <pc:sldMkLst>
          <pc:docMk/>
          <pc:sldMk cId="1884459899" sldId="260"/>
        </pc:sldMkLst>
        <pc:spChg chg="mod">
          <ac:chgData name="Everett, Mary (meverett@uidaho.edu)" userId="S::meverett@uidaho.edu::b21d0241-4adb-45bd-965f-e467470a33ab" providerId="AD" clId="Web-{728298D3-30DE-76E9-96EE-DC19DB554856}" dt="2024-08-09T18:40:26.558" v="462" actId="20577"/>
          <ac:spMkLst>
            <pc:docMk/>
            <pc:sldMk cId="1884459899" sldId="260"/>
            <ac:spMk id="2" creationId="{2E2149B8-1538-646E-F1A9-630A9D6F9712}"/>
          </ac:spMkLst>
        </pc:spChg>
        <pc:spChg chg="mod">
          <ac:chgData name="Everett, Mary (meverett@uidaho.edu)" userId="S::meverett@uidaho.edu::b21d0241-4adb-45bd-965f-e467470a33ab" providerId="AD" clId="Web-{728298D3-30DE-76E9-96EE-DC19DB554856}" dt="2024-08-09T18:46:31.130" v="475" actId="14100"/>
          <ac:spMkLst>
            <pc:docMk/>
            <pc:sldMk cId="1884459899" sldId="260"/>
            <ac:spMk id="3" creationId="{9AC5BCFB-7EAA-D13B-D7C3-0ECB9EED5B45}"/>
          </ac:spMkLst>
        </pc:spChg>
        <pc:picChg chg="add mod">
          <ac:chgData name="Everett, Mary (meverett@uidaho.edu)" userId="S::meverett@uidaho.edu::b21d0241-4adb-45bd-965f-e467470a33ab" providerId="AD" clId="Web-{728298D3-30DE-76E9-96EE-DC19DB554856}" dt="2024-08-09T18:46:35.974" v="478" actId="1076"/>
          <ac:picMkLst>
            <pc:docMk/>
            <pc:sldMk cId="1884459899" sldId="260"/>
            <ac:picMk id="4" creationId="{02E40CDF-B809-6687-5627-B50BE032A950}"/>
          </ac:picMkLst>
        </pc:picChg>
      </pc:sldChg>
      <pc:sldChg chg="modSp new">
        <pc:chgData name="Everett, Mary (meverett@uidaho.edu)" userId="S::meverett@uidaho.edu::b21d0241-4adb-45bd-965f-e467470a33ab" providerId="AD" clId="Web-{728298D3-30DE-76E9-96EE-DC19DB554856}" dt="2024-08-09T18:48:14.008" v="500" actId="20577"/>
        <pc:sldMkLst>
          <pc:docMk/>
          <pc:sldMk cId="3142642515" sldId="261"/>
        </pc:sldMkLst>
        <pc:spChg chg="mod">
          <ac:chgData name="Everett, Mary (meverett@uidaho.edu)" userId="S::meverett@uidaho.edu::b21d0241-4adb-45bd-965f-e467470a33ab" providerId="AD" clId="Web-{728298D3-30DE-76E9-96EE-DC19DB554856}" dt="2024-08-09T18:48:01.836" v="486" actId="20577"/>
          <ac:spMkLst>
            <pc:docMk/>
            <pc:sldMk cId="3142642515" sldId="261"/>
            <ac:spMk id="2" creationId="{1B367723-99E8-6085-0BC4-25ADE1F54B64}"/>
          </ac:spMkLst>
        </pc:spChg>
        <pc:spChg chg="mod">
          <ac:chgData name="Everett, Mary (meverett@uidaho.edu)" userId="S::meverett@uidaho.edu::b21d0241-4adb-45bd-965f-e467470a33ab" providerId="AD" clId="Web-{728298D3-30DE-76E9-96EE-DC19DB554856}" dt="2024-08-09T18:48:14.008" v="500" actId="20577"/>
          <ac:spMkLst>
            <pc:docMk/>
            <pc:sldMk cId="3142642515" sldId="261"/>
            <ac:spMk id="3" creationId="{34157A94-2B13-ABE2-C9AB-6EC92B833915}"/>
          </ac:spMkLst>
        </pc:spChg>
      </pc:sldChg>
      <pc:sldChg chg="modSp new">
        <pc:chgData name="Everett, Mary (meverett@uidaho.edu)" userId="S::meverett@uidaho.edu::b21d0241-4adb-45bd-965f-e467470a33ab" providerId="AD" clId="Web-{728298D3-30DE-76E9-96EE-DC19DB554856}" dt="2024-08-09T18:52:19.233" v="758" actId="20577"/>
        <pc:sldMkLst>
          <pc:docMk/>
          <pc:sldMk cId="4286436404" sldId="262"/>
        </pc:sldMkLst>
        <pc:spChg chg="mod">
          <ac:chgData name="Everett, Mary (meverett@uidaho.edu)" userId="S::meverett@uidaho.edu::b21d0241-4adb-45bd-965f-e467470a33ab" providerId="AD" clId="Web-{728298D3-30DE-76E9-96EE-DC19DB554856}" dt="2024-08-09T18:48:53.150" v="520" actId="20577"/>
          <ac:spMkLst>
            <pc:docMk/>
            <pc:sldMk cId="4286436404" sldId="262"/>
            <ac:spMk id="2" creationId="{A1C2122A-4FE9-EA33-1B69-6EC373E1257B}"/>
          </ac:spMkLst>
        </pc:spChg>
        <pc:spChg chg="mod">
          <ac:chgData name="Everett, Mary (meverett@uidaho.edu)" userId="S::meverett@uidaho.edu::b21d0241-4adb-45bd-965f-e467470a33ab" providerId="AD" clId="Web-{728298D3-30DE-76E9-96EE-DC19DB554856}" dt="2024-08-09T18:52:19.233" v="758" actId="20577"/>
          <ac:spMkLst>
            <pc:docMk/>
            <pc:sldMk cId="4286436404" sldId="262"/>
            <ac:spMk id="3" creationId="{E206A326-6D5A-EFA5-0CC7-422F0F249DB5}"/>
          </ac:spMkLst>
        </pc:spChg>
      </pc:sldChg>
      <pc:sldChg chg="modSp new">
        <pc:chgData name="Everett, Mary (meverett@uidaho.edu)" userId="S::meverett@uidaho.edu::b21d0241-4adb-45bd-965f-e467470a33ab" providerId="AD" clId="Web-{728298D3-30DE-76E9-96EE-DC19DB554856}" dt="2024-08-09T18:55:24.473" v="992" actId="20577"/>
        <pc:sldMkLst>
          <pc:docMk/>
          <pc:sldMk cId="386463814" sldId="263"/>
        </pc:sldMkLst>
        <pc:spChg chg="mod">
          <ac:chgData name="Everett, Mary (meverett@uidaho.edu)" userId="S::meverett@uidaho.edu::b21d0241-4adb-45bd-965f-e467470a33ab" providerId="AD" clId="Web-{728298D3-30DE-76E9-96EE-DC19DB554856}" dt="2024-08-09T18:52:25.280" v="762" actId="20577"/>
          <ac:spMkLst>
            <pc:docMk/>
            <pc:sldMk cId="386463814" sldId="263"/>
            <ac:spMk id="2" creationId="{1807EF70-37B1-E0BA-6B15-2C23421C3DE1}"/>
          </ac:spMkLst>
        </pc:spChg>
        <pc:spChg chg="mod">
          <ac:chgData name="Everett, Mary (meverett@uidaho.edu)" userId="S::meverett@uidaho.edu::b21d0241-4adb-45bd-965f-e467470a33ab" providerId="AD" clId="Web-{728298D3-30DE-76E9-96EE-DC19DB554856}" dt="2024-08-09T18:55:24.473" v="992" actId="20577"/>
          <ac:spMkLst>
            <pc:docMk/>
            <pc:sldMk cId="386463814" sldId="263"/>
            <ac:spMk id="3" creationId="{E8548292-EC98-8C20-1482-934FE6BACB9B}"/>
          </ac:spMkLst>
        </pc:spChg>
      </pc:sldChg>
      <pc:sldChg chg="addSp delSp modSp new">
        <pc:chgData name="Everett, Mary (meverett@uidaho.edu)" userId="S::meverett@uidaho.edu::b21d0241-4adb-45bd-965f-e467470a33ab" providerId="AD" clId="Web-{728298D3-30DE-76E9-96EE-DC19DB554856}" dt="2024-08-09T18:57:40.945" v="1019" actId="14100"/>
        <pc:sldMkLst>
          <pc:docMk/>
          <pc:sldMk cId="3426697810" sldId="264"/>
        </pc:sldMkLst>
        <pc:spChg chg="del">
          <ac:chgData name="Everett, Mary (meverett@uidaho.edu)" userId="S::meverett@uidaho.edu::b21d0241-4adb-45bd-965f-e467470a33ab" providerId="AD" clId="Web-{728298D3-30DE-76E9-96EE-DC19DB554856}" dt="2024-08-09T18:57:30.617" v="1016"/>
          <ac:spMkLst>
            <pc:docMk/>
            <pc:sldMk cId="3426697810" sldId="264"/>
            <ac:spMk id="2" creationId="{29A52F83-1332-CD05-A287-CC0BA260BADC}"/>
          </ac:spMkLst>
        </pc:spChg>
        <pc:spChg chg="del">
          <ac:chgData name="Everett, Mary (meverett@uidaho.edu)" userId="S::meverett@uidaho.edu::b21d0241-4adb-45bd-965f-e467470a33ab" providerId="AD" clId="Web-{728298D3-30DE-76E9-96EE-DC19DB554856}" dt="2024-08-09T18:56:30.334" v="994"/>
          <ac:spMkLst>
            <pc:docMk/>
            <pc:sldMk cId="3426697810" sldId="264"/>
            <ac:spMk id="3" creationId="{40040526-8BFF-FFF2-D5DA-DB281374A7E6}"/>
          </ac:spMkLst>
        </pc:spChg>
        <pc:picChg chg="add mod ord">
          <ac:chgData name="Everett, Mary (meverett@uidaho.edu)" userId="S::meverett@uidaho.edu::b21d0241-4adb-45bd-965f-e467470a33ab" providerId="AD" clId="Web-{728298D3-30DE-76E9-96EE-DC19DB554856}" dt="2024-08-09T18:57:40.945" v="1019" actId="14100"/>
          <ac:picMkLst>
            <pc:docMk/>
            <pc:sldMk cId="3426697810" sldId="264"/>
            <ac:picMk id="4" creationId="{FA6D5041-BA5B-C7EE-E1DA-51E05149E25B}"/>
          </ac:picMkLst>
        </pc:picChg>
        <pc:picChg chg="add mod">
          <ac:chgData name="Everett, Mary (meverett@uidaho.edu)" userId="S::meverett@uidaho.edu::b21d0241-4adb-45bd-965f-e467470a33ab" providerId="AD" clId="Web-{728298D3-30DE-76E9-96EE-DC19DB554856}" dt="2024-08-09T18:57:27.585" v="1014" actId="1076"/>
          <ac:picMkLst>
            <pc:docMk/>
            <pc:sldMk cId="3426697810" sldId="264"/>
            <ac:picMk id="5" creationId="{7EACC4AF-6D62-0E07-7F17-61EC973AC935}"/>
          </ac:picMkLst>
        </pc:picChg>
        <pc:picChg chg="add mod">
          <ac:chgData name="Everett, Mary (meverett@uidaho.edu)" userId="S::meverett@uidaho.edu::b21d0241-4adb-45bd-965f-e467470a33ab" providerId="AD" clId="Web-{728298D3-30DE-76E9-96EE-DC19DB554856}" dt="2024-08-09T18:57:29.492" v="1015" actId="1076"/>
          <ac:picMkLst>
            <pc:docMk/>
            <pc:sldMk cId="3426697810" sldId="264"/>
            <ac:picMk id="6" creationId="{F38C64E2-724B-FE35-8F69-7969EE87983E}"/>
          </ac:picMkLst>
        </pc:picChg>
      </pc:sldChg>
      <pc:sldChg chg="addSp modSp new">
        <pc:chgData name="Everett, Mary (meverett@uidaho.edu)" userId="S::meverett@uidaho.edu::b21d0241-4adb-45bd-965f-e467470a33ab" providerId="AD" clId="Web-{728298D3-30DE-76E9-96EE-DC19DB554856}" dt="2024-08-09T18:57:46.648" v="1024" actId="1076"/>
        <pc:sldMkLst>
          <pc:docMk/>
          <pc:sldMk cId="2418957509" sldId="265"/>
        </pc:sldMkLst>
        <pc:picChg chg="add mod">
          <ac:chgData name="Everett, Mary (meverett@uidaho.edu)" userId="S::meverett@uidaho.edu::b21d0241-4adb-45bd-965f-e467470a33ab" providerId="AD" clId="Web-{728298D3-30DE-76E9-96EE-DC19DB554856}" dt="2024-08-09T18:57:44.429" v="1022" actId="1076"/>
          <ac:picMkLst>
            <pc:docMk/>
            <pc:sldMk cId="2418957509" sldId="265"/>
            <ac:picMk id="2" creationId="{320D08A9-F45E-297F-0F5D-9F353BCBD18D}"/>
          </ac:picMkLst>
        </pc:picChg>
        <pc:picChg chg="add mod">
          <ac:chgData name="Everett, Mary (meverett@uidaho.edu)" userId="S::meverett@uidaho.edu::b21d0241-4adb-45bd-965f-e467470a33ab" providerId="AD" clId="Web-{728298D3-30DE-76E9-96EE-DC19DB554856}" dt="2024-08-09T18:57:46.648" v="1024" actId="1076"/>
          <ac:picMkLst>
            <pc:docMk/>
            <pc:sldMk cId="2418957509" sldId="265"/>
            <ac:picMk id="3" creationId="{1EE848D3-408B-79D8-7D41-062C60D44AF6}"/>
          </ac:picMkLst>
        </pc:picChg>
        <pc:picChg chg="add mod">
          <ac:chgData name="Everett, Mary (meverett@uidaho.edu)" userId="S::meverett@uidaho.edu::b21d0241-4adb-45bd-965f-e467470a33ab" providerId="AD" clId="Web-{728298D3-30DE-76E9-96EE-DC19DB554856}" dt="2024-08-09T18:57:45.273" v="1023" actId="1076"/>
          <ac:picMkLst>
            <pc:docMk/>
            <pc:sldMk cId="2418957509" sldId="265"/>
            <ac:picMk id="4" creationId="{3E111136-915E-3490-CB9C-DCCE2B5F63E2}"/>
          </ac:picMkLst>
        </pc:picChg>
      </pc:sldChg>
      <pc:sldChg chg="addSp modSp new">
        <pc:chgData name="Everett, Mary (meverett@uidaho.edu)" userId="S::meverett@uidaho.edu::b21d0241-4adb-45bd-965f-e467470a33ab" providerId="AD" clId="Web-{728298D3-30DE-76E9-96EE-DC19DB554856}" dt="2024-08-09T18:57:58.117" v="1029" actId="1076"/>
        <pc:sldMkLst>
          <pc:docMk/>
          <pc:sldMk cId="2520898662" sldId="266"/>
        </pc:sldMkLst>
        <pc:picChg chg="add mod">
          <ac:chgData name="Everett, Mary (meverett@uidaho.edu)" userId="S::meverett@uidaho.edu::b21d0241-4adb-45bd-965f-e467470a33ab" providerId="AD" clId="Web-{728298D3-30DE-76E9-96EE-DC19DB554856}" dt="2024-08-09T18:57:52.883" v="1027" actId="1076"/>
          <ac:picMkLst>
            <pc:docMk/>
            <pc:sldMk cId="2520898662" sldId="266"/>
            <ac:picMk id="2" creationId="{CED84720-2EA3-513D-F88A-60078F100579}"/>
          </ac:picMkLst>
        </pc:picChg>
        <pc:picChg chg="add mod">
          <ac:chgData name="Everett, Mary (meverett@uidaho.edu)" userId="S::meverett@uidaho.edu::b21d0241-4adb-45bd-965f-e467470a33ab" providerId="AD" clId="Web-{728298D3-30DE-76E9-96EE-DC19DB554856}" dt="2024-08-09T18:57:58.117" v="1029" actId="1076"/>
          <ac:picMkLst>
            <pc:docMk/>
            <pc:sldMk cId="2520898662" sldId="266"/>
            <ac:picMk id="3" creationId="{89C8B50D-CC4D-FD66-FFCC-BA87A41D0C62}"/>
          </ac:picMkLst>
        </pc:picChg>
        <pc:picChg chg="add mod">
          <ac:chgData name="Everett, Mary (meverett@uidaho.edu)" userId="S::meverett@uidaho.edu::b21d0241-4adb-45bd-965f-e467470a33ab" providerId="AD" clId="Web-{728298D3-30DE-76E9-96EE-DC19DB554856}" dt="2024-08-09T18:57:49.398" v="1025" actId="1076"/>
          <ac:picMkLst>
            <pc:docMk/>
            <pc:sldMk cId="2520898662" sldId="266"/>
            <ac:picMk id="4" creationId="{5C931580-C9BE-E47D-6E01-A3B4C117031D}"/>
          </ac:picMkLst>
        </pc:picChg>
      </pc:sldChg>
      <pc:sldChg chg="addSp modSp new">
        <pc:chgData name="Everett, Mary (meverett@uidaho.edu)" userId="S::meverett@uidaho.edu::b21d0241-4adb-45bd-965f-e467470a33ab" providerId="AD" clId="Web-{728298D3-30DE-76E9-96EE-DC19DB554856}" dt="2024-08-09T18:58:03.414" v="1032" actId="1076"/>
        <pc:sldMkLst>
          <pc:docMk/>
          <pc:sldMk cId="911804887" sldId="267"/>
        </pc:sldMkLst>
        <pc:picChg chg="add mod">
          <ac:chgData name="Everett, Mary (meverett@uidaho.edu)" userId="S::meverett@uidaho.edu::b21d0241-4adb-45bd-965f-e467470a33ab" providerId="AD" clId="Web-{728298D3-30DE-76E9-96EE-DC19DB554856}" dt="2024-08-09T18:58:03.414" v="1032" actId="1076"/>
          <ac:picMkLst>
            <pc:docMk/>
            <pc:sldMk cId="911804887" sldId="267"/>
            <ac:picMk id="2" creationId="{A7990E4E-B8BB-F791-501F-16E94D263659}"/>
          </ac:picMkLst>
        </pc:picChg>
        <pc:picChg chg="add mod">
          <ac:chgData name="Everett, Mary (meverett@uidaho.edu)" userId="S::meverett@uidaho.edu::b21d0241-4adb-45bd-965f-e467470a33ab" providerId="AD" clId="Web-{728298D3-30DE-76E9-96EE-DC19DB554856}" dt="2024-08-09T18:58:02.508" v="1031" actId="1076"/>
          <ac:picMkLst>
            <pc:docMk/>
            <pc:sldMk cId="911804887" sldId="267"/>
            <ac:picMk id="3" creationId="{684C0E01-8CA0-E816-0A61-2256BEBA84D6}"/>
          </ac:picMkLst>
        </pc:picChg>
        <pc:picChg chg="add mod">
          <ac:chgData name="Everett, Mary (meverett@uidaho.edu)" userId="S::meverett@uidaho.edu::b21d0241-4adb-45bd-965f-e467470a33ab" providerId="AD" clId="Web-{728298D3-30DE-76E9-96EE-DC19DB554856}" dt="2024-08-09T18:58:00.571" v="1030" actId="1076"/>
          <ac:picMkLst>
            <pc:docMk/>
            <pc:sldMk cId="911804887" sldId="267"/>
            <ac:picMk id="4" creationId="{D815A531-7269-D1E9-279A-A9EB7A3CDE9A}"/>
          </ac:picMkLst>
        </pc:picChg>
      </pc:sldChg>
      <pc:sldChg chg="addSp modSp new">
        <pc:chgData name="Everett, Mary (meverett@uidaho.edu)" userId="S::meverett@uidaho.edu::b21d0241-4adb-45bd-965f-e467470a33ab" providerId="AD" clId="Web-{728298D3-30DE-76E9-96EE-DC19DB554856}" dt="2024-08-09T19:15:29.817" v="1428" actId="1076"/>
        <pc:sldMkLst>
          <pc:docMk/>
          <pc:sldMk cId="2727980976" sldId="268"/>
        </pc:sldMkLst>
        <pc:picChg chg="add mod">
          <ac:chgData name="Everett, Mary (meverett@uidaho.edu)" userId="S::meverett@uidaho.edu::b21d0241-4adb-45bd-965f-e467470a33ab" providerId="AD" clId="Web-{728298D3-30DE-76E9-96EE-DC19DB554856}" dt="2024-08-09T19:15:29.771" v="1427" actId="1076"/>
          <ac:picMkLst>
            <pc:docMk/>
            <pc:sldMk cId="2727980976" sldId="268"/>
            <ac:picMk id="2" creationId="{2F620A18-DAAA-3F54-EA4F-5578DED5BFA4}"/>
          </ac:picMkLst>
        </pc:picChg>
        <pc:picChg chg="add mod">
          <ac:chgData name="Everett, Mary (meverett@uidaho.edu)" userId="S::meverett@uidaho.edu::b21d0241-4adb-45bd-965f-e467470a33ab" providerId="AD" clId="Web-{728298D3-30DE-76E9-96EE-DC19DB554856}" dt="2024-08-09T19:15:29.817" v="1428" actId="1076"/>
          <ac:picMkLst>
            <pc:docMk/>
            <pc:sldMk cId="2727980976" sldId="268"/>
            <ac:picMk id="3" creationId="{B168AD41-7ED3-F363-E1DE-8FBD1C35A2B5}"/>
          </ac:picMkLst>
        </pc:picChg>
      </pc:sldChg>
      <pc:sldChg chg="modSp new">
        <pc:chgData name="Everett, Mary (meverett@uidaho.edu)" userId="S::meverett@uidaho.edu::b21d0241-4adb-45bd-965f-e467470a33ab" providerId="AD" clId="Web-{728298D3-30DE-76E9-96EE-DC19DB554856}" dt="2024-08-09T19:08:18.900" v="1320" actId="20577"/>
        <pc:sldMkLst>
          <pc:docMk/>
          <pc:sldMk cId="2949045126" sldId="269"/>
        </pc:sldMkLst>
        <pc:spChg chg="mod">
          <ac:chgData name="Everett, Mary (meverett@uidaho.edu)" userId="S::meverett@uidaho.edu::b21d0241-4adb-45bd-965f-e467470a33ab" providerId="AD" clId="Web-{728298D3-30DE-76E9-96EE-DC19DB554856}" dt="2024-08-09T18:58:23.040" v="1042" actId="20577"/>
          <ac:spMkLst>
            <pc:docMk/>
            <pc:sldMk cId="2949045126" sldId="269"/>
            <ac:spMk id="2" creationId="{7DDD5E13-2FBF-E62F-4FAB-0E7D73523A19}"/>
          </ac:spMkLst>
        </pc:spChg>
        <pc:spChg chg="mod">
          <ac:chgData name="Everett, Mary (meverett@uidaho.edu)" userId="S::meverett@uidaho.edu::b21d0241-4adb-45bd-965f-e467470a33ab" providerId="AD" clId="Web-{728298D3-30DE-76E9-96EE-DC19DB554856}" dt="2024-08-09T19:08:18.900" v="1320" actId="20577"/>
          <ac:spMkLst>
            <pc:docMk/>
            <pc:sldMk cId="2949045126" sldId="269"/>
            <ac:spMk id="3" creationId="{11C01BDA-8EA5-13E7-5DD5-39134AB9DBE1}"/>
          </ac:spMkLst>
        </pc:spChg>
      </pc:sldChg>
      <pc:sldChg chg="modSp new">
        <pc:chgData name="Everett, Mary (meverett@uidaho.edu)" userId="S::meverett@uidaho.edu::b21d0241-4adb-45bd-965f-e467470a33ab" providerId="AD" clId="Web-{728298D3-30DE-76E9-96EE-DC19DB554856}" dt="2024-08-09T19:14:24.878" v="1422" actId="20577"/>
        <pc:sldMkLst>
          <pc:docMk/>
          <pc:sldMk cId="2076194271" sldId="270"/>
        </pc:sldMkLst>
        <pc:spChg chg="mod">
          <ac:chgData name="Everett, Mary (meverett@uidaho.edu)" userId="S::meverett@uidaho.edu::b21d0241-4adb-45bd-965f-e467470a33ab" providerId="AD" clId="Web-{728298D3-30DE-76E9-96EE-DC19DB554856}" dt="2024-08-09T19:13:31.142" v="1322" actId="20577"/>
          <ac:spMkLst>
            <pc:docMk/>
            <pc:sldMk cId="2076194271" sldId="270"/>
            <ac:spMk id="2" creationId="{D26633EE-C260-630D-740E-FA627B13AC30}"/>
          </ac:spMkLst>
        </pc:spChg>
        <pc:spChg chg="mod">
          <ac:chgData name="Everett, Mary (meverett@uidaho.edu)" userId="S::meverett@uidaho.edu::b21d0241-4adb-45bd-965f-e467470a33ab" providerId="AD" clId="Web-{728298D3-30DE-76E9-96EE-DC19DB554856}" dt="2024-08-09T19:14:24.878" v="1422" actId="20577"/>
          <ac:spMkLst>
            <pc:docMk/>
            <pc:sldMk cId="2076194271" sldId="270"/>
            <ac:spMk id="3" creationId="{8978570F-D2F1-5D53-D585-39B41BA5671C}"/>
          </ac:spMkLst>
        </pc:spChg>
      </pc:sldChg>
    </pc:docChg>
  </pc:docChgLst>
  <pc:docChgLst>
    <pc:chgData name="Everett, Mary (meverett@uidaho.edu)" userId="S::meverett@uidaho.edu::b21d0241-4adb-45bd-965f-e467470a33ab" providerId="AD" clId="Web-{0FFB556A-C020-9ECE-630E-A5A437B4C637}"/>
    <pc:docChg chg="addSld modSld">
      <pc:chgData name="Everett, Mary (meverett@uidaho.edu)" userId="S::meverett@uidaho.edu::b21d0241-4adb-45bd-965f-e467470a33ab" providerId="AD" clId="Web-{0FFB556A-C020-9ECE-630E-A5A437B4C637}" dt="2024-08-19T18:19:34.346" v="2673" actId="20577"/>
      <pc:docMkLst>
        <pc:docMk/>
      </pc:docMkLst>
      <pc:sldChg chg="modSp new">
        <pc:chgData name="Everett, Mary (meverett@uidaho.edu)" userId="S::meverett@uidaho.edu::b21d0241-4adb-45bd-965f-e467470a33ab" providerId="AD" clId="Web-{0FFB556A-C020-9ECE-630E-A5A437B4C637}" dt="2024-08-19T17:47:09.544" v="251" actId="20577"/>
        <pc:sldMkLst>
          <pc:docMk/>
          <pc:sldMk cId="1263913321" sldId="271"/>
        </pc:sldMkLst>
        <pc:spChg chg="mod">
          <ac:chgData name="Everett, Mary (meverett@uidaho.edu)" userId="S::meverett@uidaho.edu::b21d0241-4adb-45bd-965f-e467470a33ab" providerId="AD" clId="Web-{0FFB556A-C020-9ECE-630E-A5A437B4C637}" dt="2024-08-19T17:34:35.499" v="11" actId="20577"/>
          <ac:spMkLst>
            <pc:docMk/>
            <pc:sldMk cId="1263913321" sldId="271"/>
            <ac:spMk id="2" creationId="{922088B2-5889-5E31-2D24-44804F6F363A}"/>
          </ac:spMkLst>
        </pc:spChg>
        <pc:spChg chg="mod">
          <ac:chgData name="Everett, Mary (meverett@uidaho.edu)" userId="S::meverett@uidaho.edu::b21d0241-4adb-45bd-965f-e467470a33ab" providerId="AD" clId="Web-{0FFB556A-C020-9ECE-630E-A5A437B4C637}" dt="2024-08-19T17:47:09.544" v="251" actId="20577"/>
          <ac:spMkLst>
            <pc:docMk/>
            <pc:sldMk cId="1263913321" sldId="271"/>
            <ac:spMk id="3" creationId="{D16EF4F8-2D1B-28E5-1699-C3A6AB7E218F}"/>
          </ac:spMkLst>
        </pc:spChg>
      </pc:sldChg>
      <pc:sldChg chg="modSp new">
        <pc:chgData name="Everett, Mary (meverett@uidaho.edu)" userId="S::meverett@uidaho.edu::b21d0241-4adb-45bd-965f-e467470a33ab" providerId="AD" clId="Web-{0FFB556A-C020-9ECE-630E-A5A437B4C637}" dt="2024-08-19T17:48:15.607" v="339" actId="20577"/>
        <pc:sldMkLst>
          <pc:docMk/>
          <pc:sldMk cId="4217072309" sldId="272"/>
        </pc:sldMkLst>
        <pc:spChg chg="mod">
          <ac:chgData name="Everett, Mary (meverett@uidaho.edu)" userId="S::meverett@uidaho.edu::b21d0241-4adb-45bd-965f-e467470a33ab" providerId="AD" clId="Web-{0FFB556A-C020-9ECE-630E-A5A437B4C637}" dt="2024-08-19T17:37:14.942" v="47" actId="20577"/>
          <ac:spMkLst>
            <pc:docMk/>
            <pc:sldMk cId="4217072309" sldId="272"/>
            <ac:spMk id="2" creationId="{C036BB15-F4B2-CD97-F715-B4A70FA75357}"/>
          </ac:spMkLst>
        </pc:spChg>
        <pc:spChg chg="mod">
          <ac:chgData name="Everett, Mary (meverett@uidaho.edu)" userId="S::meverett@uidaho.edu::b21d0241-4adb-45bd-965f-e467470a33ab" providerId="AD" clId="Web-{0FFB556A-C020-9ECE-630E-A5A437B4C637}" dt="2024-08-19T17:48:15.607" v="339" actId="20577"/>
          <ac:spMkLst>
            <pc:docMk/>
            <pc:sldMk cId="4217072309" sldId="272"/>
            <ac:spMk id="3" creationId="{BA714812-C349-FC56-2892-4E3DDA65BC9D}"/>
          </ac:spMkLst>
        </pc:spChg>
      </pc:sldChg>
      <pc:sldChg chg="addSp delSp modSp new">
        <pc:chgData name="Everett, Mary (meverett@uidaho.edu)" userId="S::meverett@uidaho.edu::b21d0241-4adb-45bd-965f-e467470a33ab" providerId="AD" clId="Web-{0FFB556A-C020-9ECE-630E-A5A437B4C637}" dt="2024-08-19T17:51:12.395" v="446" actId="20577"/>
        <pc:sldMkLst>
          <pc:docMk/>
          <pc:sldMk cId="1666071075" sldId="273"/>
        </pc:sldMkLst>
        <pc:spChg chg="mod">
          <ac:chgData name="Everett, Mary (meverett@uidaho.edu)" userId="S::meverett@uidaho.edu::b21d0241-4adb-45bd-965f-e467470a33ab" providerId="AD" clId="Web-{0FFB556A-C020-9ECE-630E-A5A437B4C637}" dt="2024-08-19T17:48:25.779" v="343" actId="20577"/>
          <ac:spMkLst>
            <pc:docMk/>
            <pc:sldMk cId="1666071075" sldId="273"/>
            <ac:spMk id="2" creationId="{AE524983-6715-22B3-4DA4-DBC48137FF01}"/>
          </ac:spMkLst>
        </pc:spChg>
        <pc:spChg chg="mod">
          <ac:chgData name="Everett, Mary (meverett@uidaho.edu)" userId="S::meverett@uidaho.edu::b21d0241-4adb-45bd-965f-e467470a33ab" providerId="AD" clId="Web-{0FFB556A-C020-9ECE-630E-A5A437B4C637}" dt="2024-08-19T17:51:12.395" v="446" actId="20577"/>
          <ac:spMkLst>
            <pc:docMk/>
            <pc:sldMk cId="1666071075" sldId="273"/>
            <ac:spMk id="3" creationId="{229F2DCF-AC67-3646-16A9-FF0A805D8564}"/>
          </ac:spMkLst>
        </pc:spChg>
        <pc:spChg chg="add del">
          <ac:chgData name="Everett, Mary (meverett@uidaho.edu)" userId="S::meverett@uidaho.edu::b21d0241-4adb-45bd-965f-e467470a33ab" providerId="AD" clId="Web-{0FFB556A-C020-9ECE-630E-A5A437B4C637}" dt="2024-08-19T17:49:29.407" v="355"/>
          <ac:spMkLst>
            <pc:docMk/>
            <pc:sldMk cId="1666071075" sldId="273"/>
            <ac:spMk id="5" creationId="{65BB17D4-5C10-1E7E-9454-F33821366B04}"/>
          </ac:spMkLst>
        </pc:spChg>
        <pc:spChg chg="add mod">
          <ac:chgData name="Everett, Mary (meverett@uidaho.edu)" userId="S::meverett@uidaho.edu::b21d0241-4adb-45bd-965f-e467470a33ab" providerId="AD" clId="Web-{0FFB556A-C020-9ECE-630E-A5A437B4C637}" dt="2024-08-19T17:49:50.814" v="364" actId="14100"/>
          <ac:spMkLst>
            <pc:docMk/>
            <pc:sldMk cId="1666071075" sldId="273"/>
            <ac:spMk id="6" creationId="{2CC72C37-CA71-07CA-647F-5A2A74CEFECC}"/>
          </ac:spMkLst>
        </pc:spChg>
        <pc:picChg chg="add mod">
          <ac:chgData name="Everett, Mary (meverett@uidaho.edu)" userId="S::meverett@uidaho.edu::b21d0241-4adb-45bd-965f-e467470a33ab" providerId="AD" clId="Web-{0FFB556A-C020-9ECE-630E-A5A437B4C637}" dt="2024-08-19T17:49:17.469" v="353" actId="14100"/>
          <ac:picMkLst>
            <pc:docMk/>
            <pc:sldMk cId="1666071075" sldId="273"/>
            <ac:picMk id="4" creationId="{E6199A10-18CA-F98E-D692-C8454F7E092D}"/>
          </ac:picMkLst>
        </pc:picChg>
      </pc:sldChg>
      <pc:sldChg chg="addSp modSp new">
        <pc:chgData name="Everett, Mary (meverett@uidaho.edu)" userId="S::meverett@uidaho.edu::b21d0241-4adb-45bd-965f-e467470a33ab" providerId="AD" clId="Web-{0FFB556A-C020-9ECE-630E-A5A437B4C637}" dt="2024-08-19T17:54:46.528" v="603" actId="1076"/>
        <pc:sldMkLst>
          <pc:docMk/>
          <pc:sldMk cId="2200637940" sldId="274"/>
        </pc:sldMkLst>
        <pc:spChg chg="mod">
          <ac:chgData name="Everett, Mary (meverett@uidaho.edu)" userId="S::meverett@uidaho.edu::b21d0241-4adb-45bd-965f-e467470a33ab" providerId="AD" clId="Web-{0FFB556A-C020-9ECE-630E-A5A437B4C637}" dt="2024-08-19T17:51:23.926" v="453" actId="20577"/>
          <ac:spMkLst>
            <pc:docMk/>
            <pc:sldMk cId="2200637940" sldId="274"/>
            <ac:spMk id="2" creationId="{1CD98390-AF69-1688-8234-489AEF2C1D05}"/>
          </ac:spMkLst>
        </pc:spChg>
        <pc:spChg chg="mod">
          <ac:chgData name="Everett, Mary (meverett@uidaho.edu)" userId="S::meverett@uidaho.edu::b21d0241-4adb-45bd-965f-e467470a33ab" providerId="AD" clId="Web-{0FFB556A-C020-9ECE-630E-A5A437B4C637}" dt="2024-08-19T17:54:45.293" v="602" actId="14100"/>
          <ac:spMkLst>
            <pc:docMk/>
            <pc:sldMk cId="2200637940" sldId="274"/>
            <ac:spMk id="3" creationId="{24562AE0-4D2E-ECFA-E5F6-7CEB1D05AA8E}"/>
          </ac:spMkLst>
        </pc:spChg>
        <pc:picChg chg="add mod">
          <ac:chgData name="Everett, Mary (meverett@uidaho.edu)" userId="S::meverett@uidaho.edu::b21d0241-4adb-45bd-965f-e467470a33ab" providerId="AD" clId="Web-{0FFB556A-C020-9ECE-630E-A5A437B4C637}" dt="2024-08-19T17:54:46.528" v="603" actId="1076"/>
          <ac:picMkLst>
            <pc:docMk/>
            <pc:sldMk cId="2200637940" sldId="274"/>
            <ac:picMk id="4" creationId="{14942C93-887C-3CEF-58C4-F0667EB25B12}"/>
          </ac:picMkLst>
        </pc:picChg>
      </pc:sldChg>
      <pc:sldChg chg="modSp new">
        <pc:chgData name="Everett, Mary (meverett@uidaho.edu)" userId="S::meverett@uidaho.edu::b21d0241-4adb-45bd-965f-e467470a33ab" providerId="AD" clId="Web-{0FFB556A-C020-9ECE-630E-A5A437B4C637}" dt="2024-08-19T17:58:47.505" v="701" actId="20577"/>
        <pc:sldMkLst>
          <pc:docMk/>
          <pc:sldMk cId="4059359260" sldId="275"/>
        </pc:sldMkLst>
        <pc:spChg chg="mod">
          <ac:chgData name="Everett, Mary (meverett@uidaho.edu)" userId="S::meverett@uidaho.edu::b21d0241-4adb-45bd-965f-e467470a33ab" providerId="AD" clId="Web-{0FFB556A-C020-9ECE-630E-A5A437B4C637}" dt="2024-08-19T17:55:11.028" v="605" actId="20577"/>
          <ac:spMkLst>
            <pc:docMk/>
            <pc:sldMk cId="4059359260" sldId="275"/>
            <ac:spMk id="2" creationId="{A08F6D75-6614-D318-F8B3-EC7C201DD416}"/>
          </ac:spMkLst>
        </pc:spChg>
        <pc:spChg chg="mod">
          <ac:chgData name="Everett, Mary (meverett@uidaho.edu)" userId="S::meverett@uidaho.edu::b21d0241-4adb-45bd-965f-e467470a33ab" providerId="AD" clId="Web-{0FFB556A-C020-9ECE-630E-A5A437B4C637}" dt="2024-08-19T17:58:47.505" v="701" actId="20577"/>
          <ac:spMkLst>
            <pc:docMk/>
            <pc:sldMk cId="4059359260" sldId="275"/>
            <ac:spMk id="3" creationId="{EE28D7B1-3173-BA28-0ECE-B1A0D1F56755}"/>
          </ac:spMkLst>
        </pc:spChg>
      </pc:sldChg>
      <pc:sldChg chg="modSp new">
        <pc:chgData name="Everett, Mary (meverett@uidaho.edu)" userId="S::meverett@uidaho.edu::b21d0241-4adb-45bd-965f-e467470a33ab" providerId="AD" clId="Web-{0FFB556A-C020-9ECE-630E-A5A437B4C637}" dt="2024-08-19T17:59:04.334" v="723" actId="20577"/>
        <pc:sldMkLst>
          <pc:docMk/>
          <pc:sldMk cId="885919238" sldId="276"/>
        </pc:sldMkLst>
        <pc:spChg chg="mod">
          <ac:chgData name="Everett, Mary (meverett@uidaho.edu)" userId="S::meverett@uidaho.edu::b21d0241-4adb-45bd-965f-e467470a33ab" providerId="AD" clId="Web-{0FFB556A-C020-9ECE-630E-A5A437B4C637}" dt="2024-08-19T17:58:57.708" v="712" actId="20577"/>
          <ac:spMkLst>
            <pc:docMk/>
            <pc:sldMk cId="885919238" sldId="276"/>
            <ac:spMk id="2" creationId="{CCCE8F82-42AD-649D-CB7A-E81B6333EE56}"/>
          </ac:spMkLst>
        </pc:spChg>
        <pc:spChg chg="mod">
          <ac:chgData name="Everett, Mary (meverett@uidaho.edu)" userId="S::meverett@uidaho.edu::b21d0241-4adb-45bd-965f-e467470a33ab" providerId="AD" clId="Web-{0FFB556A-C020-9ECE-630E-A5A437B4C637}" dt="2024-08-19T17:59:04.334" v="723" actId="20577"/>
          <ac:spMkLst>
            <pc:docMk/>
            <pc:sldMk cId="885919238" sldId="276"/>
            <ac:spMk id="3" creationId="{F855CB0F-4DE3-7DF3-697F-D0CD2919F697}"/>
          </ac:spMkLst>
        </pc:spChg>
      </pc:sldChg>
      <pc:sldChg chg="modSp new">
        <pc:chgData name="Everett, Mary (meverett@uidaho.edu)" userId="S::meverett@uidaho.edu::b21d0241-4adb-45bd-965f-e467470a33ab" providerId="AD" clId="Web-{0FFB556A-C020-9ECE-630E-A5A437B4C637}" dt="2024-08-19T18:01:24.808" v="857" actId="20577"/>
        <pc:sldMkLst>
          <pc:docMk/>
          <pc:sldMk cId="2635296727" sldId="277"/>
        </pc:sldMkLst>
        <pc:spChg chg="mod">
          <ac:chgData name="Everett, Mary (meverett@uidaho.edu)" userId="S::meverett@uidaho.edu::b21d0241-4adb-45bd-965f-e467470a33ab" providerId="AD" clId="Web-{0FFB556A-C020-9ECE-630E-A5A437B4C637}" dt="2024-08-19T17:59:15.615" v="728" actId="20577"/>
          <ac:spMkLst>
            <pc:docMk/>
            <pc:sldMk cId="2635296727" sldId="277"/>
            <ac:spMk id="2" creationId="{A328F738-445B-45EE-CD94-01414A67E349}"/>
          </ac:spMkLst>
        </pc:spChg>
        <pc:spChg chg="mod">
          <ac:chgData name="Everett, Mary (meverett@uidaho.edu)" userId="S::meverett@uidaho.edu::b21d0241-4adb-45bd-965f-e467470a33ab" providerId="AD" clId="Web-{0FFB556A-C020-9ECE-630E-A5A437B4C637}" dt="2024-08-19T18:01:24.808" v="857" actId="20577"/>
          <ac:spMkLst>
            <pc:docMk/>
            <pc:sldMk cId="2635296727" sldId="277"/>
            <ac:spMk id="3" creationId="{C69C6C30-4113-DB18-AAF4-7BEA9D0DB8EA}"/>
          </ac:spMkLst>
        </pc:spChg>
      </pc:sldChg>
      <pc:sldChg chg="modSp new">
        <pc:chgData name="Everett, Mary (meverett@uidaho.edu)" userId="S::meverett@uidaho.edu::b21d0241-4adb-45bd-965f-e467470a33ab" providerId="AD" clId="Web-{0FFB556A-C020-9ECE-630E-A5A437B4C637}" dt="2024-08-19T18:02:06.184" v="900" actId="20577"/>
        <pc:sldMkLst>
          <pc:docMk/>
          <pc:sldMk cId="4000309605" sldId="278"/>
        </pc:sldMkLst>
        <pc:spChg chg="mod">
          <ac:chgData name="Everett, Mary (meverett@uidaho.edu)" userId="S::meverett@uidaho.edu::b21d0241-4adb-45bd-965f-e467470a33ab" providerId="AD" clId="Web-{0FFB556A-C020-9ECE-630E-A5A437B4C637}" dt="2024-08-19T18:00:19.461" v="783" actId="20577"/>
          <ac:spMkLst>
            <pc:docMk/>
            <pc:sldMk cId="4000309605" sldId="278"/>
            <ac:spMk id="2" creationId="{DA89487D-2878-1D3F-2A91-C07765222A89}"/>
          </ac:spMkLst>
        </pc:spChg>
        <pc:spChg chg="mod">
          <ac:chgData name="Everett, Mary (meverett@uidaho.edu)" userId="S::meverett@uidaho.edu::b21d0241-4adb-45bd-965f-e467470a33ab" providerId="AD" clId="Web-{0FFB556A-C020-9ECE-630E-A5A437B4C637}" dt="2024-08-19T18:02:06.184" v="900" actId="20577"/>
          <ac:spMkLst>
            <pc:docMk/>
            <pc:sldMk cId="4000309605" sldId="278"/>
            <ac:spMk id="3" creationId="{AF857B65-835C-4224-19DD-7E6C4622BDDE}"/>
          </ac:spMkLst>
        </pc:spChg>
      </pc:sldChg>
      <pc:sldChg chg="modSp new">
        <pc:chgData name="Everett, Mary (meverett@uidaho.edu)" userId="S::meverett@uidaho.edu::b21d0241-4adb-45bd-965f-e467470a33ab" providerId="AD" clId="Web-{0FFB556A-C020-9ECE-630E-A5A437B4C637}" dt="2024-08-19T18:05:28.098" v="1173" actId="20577"/>
        <pc:sldMkLst>
          <pc:docMk/>
          <pc:sldMk cId="483176996" sldId="279"/>
        </pc:sldMkLst>
        <pc:spChg chg="mod">
          <ac:chgData name="Everett, Mary (meverett@uidaho.edu)" userId="S::meverett@uidaho.edu::b21d0241-4adb-45bd-965f-e467470a33ab" providerId="AD" clId="Web-{0FFB556A-C020-9ECE-630E-A5A437B4C637}" dt="2024-08-19T18:02:32.966" v="904" actId="20577"/>
          <ac:spMkLst>
            <pc:docMk/>
            <pc:sldMk cId="483176996" sldId="279"/>
            <ac:spMk id="2" creationId="{C3ABED42-8FF3-A5B6-2186-B734E75AC06C}"/>
          </ac:spMkLst>
        </pc:spChg>
        <pc:spChg chg="mod">
          <ac:chgData name="Everett, Mary (meverett@uidaho.edu)" userId="S::meverett@uidaho.edu::b21d0241-4adb-45bd-965f-e467470a33ab" providerId="AD" clId="Web-{0FFB556A-C020-9ECE-630E-A5A437B4C637}" dt="2024-08-19T18:05:28.098" v="1173" actId="20577"/>
          <ac:spMkLst>
            <pc:docMk/>
            <pc:sldMk cId="483176996" sldId="279"/>
            <ac:spMk id="3" creationId="{3BFC255A-09CF-874E-FF4E-FC716873217F}"/>
          </ac:spMkLst>
        </pc:spChg>
      </pc:sldChg>
      <pc:sldChg chg="modSp new">
        <pc:chgData name="Everett, Mary (meverett@uidaho.edu)" userId="S::meverett@uidaho.edu::b21d0241-4adb-45bd-965f-e467470a33ab" providerId="AD" clId="Web-{0FFB556A-C020-9ECE-630E-A5A437B4C637}" dt="2024-08-19T18:10:27.280" v="1425" actId="20577"/>
        <pc:sldMkLst>
          <pc:docMk/>
          <pc:sldMk cId="47478102" sldId="280"/>
        </pc:sldMkLst>
        <pc:spChg chg="mod">
          <ac:chgData name="Everett, Mary (meverett@uidaho.edu)" userId="S::meverett@uidaho.edu::b21d0241-4adb-45bd-965f-e467470a33ab" providerId="AD" clId="Web-{0FFB556A-C020-9ECE-630E-A5A437B4C637}" dt="2024-08-19T18:06:08.615" v="1175" actId="20577"/>
          <ac:spMkLst>
            <pc:docMk/>
            <pc:sldMk cId="47478102" sldId="280"/>
            <ac:spMk id="2" creationId="{FBBA18A1-526D-E92C-2E6E-BCF3CDC8CC72}"/>
          </ac:spMkLst>
        </pc:spChg>
        <pc:spChg chg="mod">
          <ac:chgData name="Everett, Mary (meverett@uidaho.edu)" userId="S::meverett@uidaho.edu::b21d0241-4adb-45bd-965f-e467470a33ab" providerId="AD" clId="Web-{0FFB556A-C020-9ECE-630E-A5A437B4C637}" dt="2024-08-19T18:10:27.280" v="1425" actId="20577"/>
          <ac:spMkLst>
            <pc:docMk/>
            <pc:sldMk cId="47478102" sldId="280"/>
            <ac:spMk id="3" creationId="{CF6442C1-850B-1115-7822-34F82C97FC03}"/>
          </ac:spMkLst>
        </pc:spChg>
      </pc:sldChg>
      <pc:sldChg chg="modSp new">
        <pc:chgData name="Everett, Mary (meverett@uidaho.edu)" userId="S::meverett@uidaho.edu::b21d0241-4adb-45bd-965f-e467470a33ab" providerId="AD" clId="Web-{0FFB556A-C020-9ECE-630E-A5A437B4C637}" dt="2024-08-19T18:13:20.818" v="1682" actId="20577"/>
        <pc:sldMkLst>
          <pc:docMk/>
          <pc:sldMk cId="470175054" sldId="281"/>
        </pc:sldMkLst>
        <pc:spChg chg="mod">
          <ac:chgData name="Everett, Mary (meverett@uidaho.edu)" userId="S::meverett@uidaho.edu::b21d0241-4adb-45bd-965f-e467470a33ab" providerId="AD" clId="Web-{0FFB556A-C020-9ECE-630E-A5A437B4C637}" dt="2024-08-19T18:10:42.062" v="1435" actId="20577"/>
          <ac:spMkLst>
            <pc:docMk/>
            <pc:sldMk cId="470175054" sldId="281"/>
            <ac:spMk id="2" creationId="{33C35E3A-A521-2BC9-B616-3A03E1C4D942}"/>
          </ac:spMkLst>
        </pc:spChg>
        <pc:spChg chg="mod">
          <ac:chgData name="Everett, Mary (meverett@uidaho.edu)" userId="S::meverett@uidaho.edu::b21d0241-4adb-45bd-965f-e467470a33ab" providerId="AD" clId="Web-{0FFB556A-C020-9ECE-630E-A5A437B4C637}" dt="2024-08-19T18:13:20.818" v="1682" actId="20577"/>
          <ac:spMkLst>
            <pc:docMk/>
            <pc:sldMk cId="470175054" sldId="281"/>
            <ac:spMk id="3" creationId="{81B3E732-892F-979E-B04E-C64DCB17AAE5}"/>
          </ac:spMkLst>
        </pc:spChg>
      </pc:sldChg>
      <pc:sldChg chg="modSp new">
        <pc:chgData name="Everett, Mary (meverett@uidaho.edu)" userId="S::meverett@uidaho.edu::b21d0241-4adb-45bd-965f-e467470a33ab" providerId="AD" clId="Web-{0FFB556A-C020-9ECE-630E-A5A437B4C637}" dt="2024-08-19T18:14:58.930" v="1901" actId="20577"/>
        <pc:sldMkLst>
          <pc:docMk/>
          <pc:sldMk cId="2259933470" sldId="282"/>
        </pc:sldMkLst>
        <pc:spChg chg="mod">
          <ac:chgData name="Everett, Mary (meverett@uidaho.edu)" userId="S::meverett@uidaho.edu::b21d0241-4adb-45bd-965f-e467470a33ab" providerId="AD" clId="Web-{0FFB556A-C020-9ECE-630E-A5A437B4C637}" dt="2024-08-19T18:13:25.427" v="1684" actId="20577"/>
          <ac:spMkLst>
            <pc:docMk/>
            <pc:sldMk cId="2259933470" sldId="282"/>
            <ac:spMk id="2" creationId="{58E1DB71-7940-7EC3-7491-7779B3F2D2C3}"/>
          </ac:spMkLst>
        </pc:spChg>
        <pc:spChg chg="mod">
          <ac:chgData name="Everett, Mary (meverett@uidaho.edu)" userId="S::meverett@uidaho.edu::b21d0241-4adb-45bd-965f-e467470a33ab" providerId="AD" clId="Web-{0FFB556A-C020-9ECE-630E-A5A437B4C637}" dt="2024-08-19T18:14:58.930" v="1901" actId="20577"/>
          <ac:spMkLst>
            <pc:docMk/>
            <pc:sldMk cId="2259933470" sldId="282"/>
            <ac:spMk id="3" creationId="{71704388-915B-084F-07E3-D7F196A03F3B}"/>
          </ac:spMkLst>
        </pc:spChg>
      </pc:sldChg>
      <pc:sldChg chg="modSp new">
        <pc:chgData name="Everett, Mary (meverett@uidaho.edu)" userId="S::meverett@uidaho.edu::b21d0241-4adb-45bd-965f-e467470a33ab" providerId="AD" clId="Web-{0FFB556A-C020-9ECE-630E-A5A437B4C637}" dt="2024-08-19T18:16:57.060" v="2323" actId="20577"/>
        <pc:sldMkLst>
          <pc:docMk/>
          <pc:sldMk cId="3373930586" sldId="283"/>
        </pc:sldMkLst>
        <pc:spChg chg="mod">
          <ac:chgData name="Everett, Mary (meverett@uidaho.edu)" userId="S::meverett@uidaho.edu::b21d0241-4adb-45bd-965f-e467470a33ab" providerId="AD" clId="Web-{0FFB556A-C020-9ECE-630E-A5A437B4C637}" dt="2024-08-19T18:15:03.977" v="1907" actId="20577"/>
          <ac:spMkLst>
            <pc:docMk/>
            <pc:sldMk cId="3373930586" sldId="283"/>
            <ac:spMk id="2" creationId="{60159023-2651-AF8D-BB37-565D7E8C7D5D}"/>
          </ac:spMkLst>
        </pc:spChg>
        <pc:spChg chg="mod">
          <ac:chgData name="Everett, Mary (meverett@uidaho.edu)" userId="S::meverett@uidaho.edu::b21d0241-4adb-45bd-965f-e467470a33ab" providerId="AD" clId="Web-{0FFB556A-C020-9ECE-630E-A5A437B4C637}" dt="2024-08-19T18:16:57.060" v="2323" actId="20577"/>
          <ac:spMkLst>
            <pc:docMk/>
            <pc:sldMk cId="3373930586" sldId="283"/>
            <ac:spMk id="3" creationId="{8CB5FCE3-4470-5C00-CFCA-A6CCC91CC2CB}"/>
          </ac:spMkLst>
        </pc:spChg>
      </pc:sldChg>
      <pc:sldChg chg="modSp new">
        <pc:chgData name="Everett, Mary (meverett@uidaho.edu)" userId="S::meverett@uidaho.edu::b21d0241-4adb-45bd-965f-e467470a33ab" providerId="AD" clId="Web-{0FFB556A-C020-9ECE-630E-A5A437B4C637}" dt="2024-08-19T18:18:59.923" v="2605" actId="20577"/>
        <pc:sldMkLst>
          <pc:docMk/>
          <pc:sldMk cId="1497010980" sldId="284"/>
        </pc:sldMkLst>
        <pc:spChg chg="mod">
          <ac:chgData name="Everett, Mary (meverett@uidaho.edu)" userId="S::meverett@uidaho.edu::b21d0241-4adb-45bd-965f-e467470a33ab" providerId="AD" clId="Web-{0FFB556A-C020-9ECE-630E-A5A437B4C637}" dt="2024-08-19T18:17:02.529" v="2329" actId="20577"/>
          <ac:spMkLst>
            <pc:docMk/>
            <pc:sldMk cId="1497010980" sldId="284"/>
            <ac:spMk id="2" creationId="{AED7BFD8-015A-7BA5-D6B6-93719BA7AE0B}"/>
          </ac:spMkLst>
        </pc:spChg>
        <pc:spChg chg="mod">
          <ac:chgData name="Everett, Mary (meverett@uidaho.edu)" userId="S::meverett@uidaho.edu::b21d0241-4adb-45bd-965f-e467470a33ab" providerId="AD" clId="Web-{0FFB556A-C020-9ECE-630E-A5A437B4C637}" dt="2024-08-19T18:18:59.923" v="2605" actId="20577"/>
          <ac:spMkLst>
            <pc:docMk/>
            <pc:sldMk cId="1497010980" sldId="284"/>
            <ac:spMk id="3" creationId="{1C8FD689-39E0-3922-4CAE-E8D6C8B2FAA3}"/>
          </ac:spMkLst>
        </pc:spChg>
      </pc:sldChg>
      <pc:sldChg chg="modSp new">
        <pc:chgData name="Everett, Mary (meverett@uidaho.edu)" userId="S::meverett@uidaho.edu::b21d0241-4adb-45bd-965f-e467470a33ab" providerId="AD" clId="Web-{0FFB556A-C020-9ECE-630E-A5A437B4C637}" dt="2024-08-19T18:19:34.346" v="2673" actId="20577"/>
        <pc:sldMkLst>
          <pc:docMk/>
          <pc:sldMk cId="642409320" sldId="285"/>
        </pc:sldMkLst>
        <pc:spChg chg="mod">
          <ac:chgData name="Everett, Mary (meverett@uidaho.edu)" userId="S::meverett@uidaho.edu::b21d0241-4adb-45bd-965f-e467470a33ab" providerId="AD" clId="Web-{0FFB556A-C020-9ECE-630E-A5A437B4C637}" dt="2024-08-19T18:19:09.767" v="2611" actId="20577"/>
          <ac:spMkLst>
            <pc:docMk/>
            <pc:sldMk cId="642409320" sldId="285"/>
            <ac:spMk id="2" creationId="{1D58CC89-D87E-273D-FD10-5E2C482E4EAA}"/>
          </ac:spMkLst>
        </pc:spChg>
        <pc:spChg chg="mod">
          <ac:chgData name="Everett, Mary (meverett@uidaho.edu)" userId="S::meverett@uidaho.edu::b21d0241-4adb-45bd-965f-e467470a33ab" providerId="AD" clId="Web-{0FFB556A-C020-9ECE-630E-A5A437B4C637}" dt="2024-08-19T18:19:34.346" v="2673" actId="20577"/>
          <ac:spMkLst>
            <pc:docMk/>
            <pc:sldMk cId="642409320" sldId="285"/>
            <ac:spMk id="3" creationId="{E3DE7C44-8125-7A1A-7DD1-4B2FF41D887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linkedin.com/pulse/artificial-intelligence-5-taxonomy-machine-learning-deep-ajit-jaokar/"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frickingruvin.medium.com/artificial-intelligence-ai-taxonomies-caa2ddc6cc7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Overview of AI Models</a:t>
            </a:r>
          </a:p>
        </p:txBody>
      </p:sp>
      <p:sp>
        <p:nvSpPr>
          <p:cNvPr id="5" name="Subtitle 4">
            <a:extLst>
              <a:ext uri="{FF2B5EF4-FFF2-40B4-BE49-F238E27FC236}">
                <a16:creationId xmlns:a16="http://schemas.microsoft.com/office/drawing/2014/main" id="{FEACE18D-5BF0-B904-DE29-38241693946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oster with text and images&#10;&#10;Description automatically generated">
            <a:extLst>
              <a:ext uri="{FF2B5EF4-FFF2-40B4-BE49-F238E27FC236}">
                <a16:creationId xmlns:a16="http://schemas.microsoft.com/office/drawing/2014/main" id="{A7990E4E-B8BB-F791-501F-16E94D263659}"/>
              </a:ext>
            </a:extLst>
          </p:cNvPr>
          <p:cNvPicPr>
            <a:picLocks noChangeAspect="1"/>
          </p:cNvPicPr>
          <p:nvPr/>
        </p:nvPicPr>
        <p:blipFill>
          <a:blip r:embed="rId2"/>
          <a:stretch>
            <a:fillRect/>
          </a:stretch>
        </p:blipFill>
        <p:spPr>
          <a:xfrm>
            <a:off x="4330" y="1239693"/>
            <a:ext cx="4019550" cy="5619750"/>
          </a:xfrm>
          <a:prstGeom prst="rect">
            <a:avLst/>
          </a:prstGeom>
        </p:spPr>
      </p:pic>
      <p:pic>
        <p:nvPicPr>
          <p:cNvPr id="3" name="Picture 2" descr="A poster with text and images&#10;&#10;Description automatically generated">
            <a:extLst>
              <a:ext uri="{FF2B5EF4-FFF2-40B4-BE49-F238E27FC236}">
                <a16:creationId xmlns:a16="http://schemas.microsoft.com/office/drawing/2014/main" id="{684C0E01-8CA0-E816-0A61-2256BEBA84D6}"/>
              </a:ext>
            </a:extLst>
          </p:cNvPr>
          <p:cNvPicPr>
            <a:picLocks noChangeAspect="1"/>
          </p:cNvPicPr>
          <p:nvPr/>
        </p:nvPicPr>
        <p:blipFill>
          <a:blip r:embed="rId3"/>
          <a:stretch>
            <a:fillRect/>
          </a:stretch>
        </p:blipFill>
        <p:spPr>
          <a:xfrm>
            <a:off x="4084205" y="1232477"/>
            <a:ext cx="4019550" cy="5619750"/>
          </a:xfrm>
          <a:prstGeom prst="rect">
            <a:avLst/>
          </a:prstGeom>
        </p:spPr>
      </p:pic>
      <p:pic>
        <p:nvPicPr>
          <p:cNvPr id="4" name="Picture 3" descr="A poster with text and images&#10;&#10;Description automatically generated">
            <a:extLst>
              <a:ext uri="{FF2B5EF4-FFF2-40B4-BE49-F238E27FC236}">
                <a16:creationId xmlns:a16="http://schemas.microsoft.com/office/drawing/2014/main" id="{D815A531-7269-D1E9-279A-A9EB7A3CDE9A}"/>
              </a:ext>
            </a:extLst>
          </p:cNvPr>
          <p:cNvPicPr>
            <a:picLocks noChangeAspect="1"/>
          </p:cNvPicPr>
          <p:nvPr/>
        </p:nvPicPr>
        <p:blipFill>
          <a:blip r:embed="rId4"/>
          <a:stretch>
            <a:fillRect/>
          </a:stretch>
        </p:blipFill>
        <p:spPr>
          <a:xfrm>
            <a:off x="8175625" y="1236807"/>
            <a:ext cx="4019550" cy="5619750"/>
          </a:xfrm>
          <a:prstGeom prst="rect">
            <a:avLst/>
          </a:prstGeom>
        </p:spPr>
      </p:pic>
    </p:spTree>
    <p:extLst>
      <p:ext uri="{BB962C8B-B14F-4D97-AF65-F5344CB8AC3E}">
        <p14:creationId xmlns:p14="http://schemas.microsoft.com/office/powerpoint/2010/main" val="9118048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5661-7153-DE82-4C3B-BFF73DD531DE}"/>
              </a:ext>
            </a:extLst>
          </p:cNvPr>
          <p:cNvSpPr>
            <a:spLocks noGrp="1"/>
          </p:cNvSpPr>
          <p:nvPr>
            <p:ph type="title"/>
          </p:nvPr>
        </p:nvSpPr>
        <p:spPr/>
        <p:txBody>
          <a:bodyPr/>
          <a:lstStyle/>
          <a:p>
            <a:r>
              <a:rPr lang="en-US" dirty="0"/>
              <a:t>Considerations</a:t>
            </a:r>
          </a:p>
        </p:txBody>
      </p:sp>
      <p:sp>
        <p:nvSpPr>
          <p:cNvPr id="3" name="Content Placeholder 2">
            <a:extLst>
              <a:ext uri="{FF2B5EF4-FFF2-40B4-BE49-F238E27FC236}">
                <a16:creationId xmlns:a16="http://schemas.microsoft.com/office/drawing/2014/main" id="{BDBEF106-7C36-4B1D-89B0-5370ECDD67D1}"/>
              </a:ext>
            </a:extLst>
          </p:cNvPr>
          <p:cNvSpPr>
            <a:spLocks noGrp="1"/>
          </p:cNvSpPr>
          <p:nvPr>
            <p:ph idx="1"/>
          </p:nvPr>
        </p:nvSpPr>
        <p:spPr/>
        <p:txBody>
          <a:bodyPr vert="horz" lIns="91440" tIns="45720" rIns="91440" bIns="45720" rtlCol="0" anchor="t">
            <a:normAutofit/>
          </a:bodyPr>
          <a:lstStyle/>
          <a:p>
            <a:r>
              <a:rPr lang="en-US" dirty="0"/>
              <a:t>How "Big" of a step do you take in the right direction? </a:t>
            </a:r>
          </a:p>
          <a:p>
            <a:r>
              <a:rPr lang="en-US" dirty="0"/>
              <a:t>How to avoid being caught in a local minimum that isn't the global minimum? </a:t>
            </a:r>
          </a:p>
          <a:p>
            <a:r>
              <a:rPr lang="en-US" dirty="0"/>
              <a:t>When do you stop exploring for the right model parameters? </a:t>
            </a:r>
          </a:p>
        </p:txBody>
      </p:sp>
    </p:spTree>
    <p:extLst>
      <p:ext uri="{BB962C8B-B14F-4D97-AF65-F5344CB8AC3E}">
        <p14:creationId xmlns:p14="http://schemas.microsoft.com/office/powerpoint/2010/main" val="31532247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0D4EEC3-92FE-8153-8ACB-7C62D77C1ECC}"/>
              </a:ext>
            </a:extLst>
          </p:cNvPr>
          <p:cNvSpPr/>
          <p:nvPr/>
        </p:nvSpPr>
        <p:spPr>
          <a:xfrm>
            <a:off x="3023985" y="454429"/>
            <a:ext cx="277090" cy="1468581"/>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38DAC2-A16F-0CC3-51BD-4B00BAEAB396}"/>
              </a:ext>
            </a:extLst>
          </p:cNvPr>
          <p:cNvSpPr txBox="1"/>
          <p:nvPr/>
        </p:nvSpPr>
        <p:spPr>
          <a:xfrm>
            <a:off x="2479963" y="2770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00"/>
                </a:solidFill>
              </a:rPr>
              <a:t>Local Minimum</a:t>
            </a:r>
          </a:p>
        </p:txBody>
      </p:sp>
    </p:spTree>
    <p:extLst>
      <p:ext uri="{BB962C8B-B14F-4D97-AF65-F5344CB8AC3E}">
        <p14:creationId xmlns:p14="http://schemas.microsoft.com/office/powerpoint/2010/main" val="42797154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0D4EEC3-92FE-8153-8ACB-7C62D77C1ECC}"/>
              </a:ext>
            </a:extLst>
          </p:cNvPr>
          <p:cNvSpPr/>
          <p:nvPr/>
        </p:nvSpPr>
        <p:spPr>
          <a:xfrm>
            <a:off x="3023985" y="454429"/>
            <a:ext cx="277090" cy="1468581"/>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38DAC2-A16F-0CC3-51BD-4B00BAEAB396}"/>
              </a:ext>
            </a:extLst>
          </p:cNvPr>
          <p:cNvSpPr txBox="1"/>
          <p:nvPr/>
        </p:nvSpPr>
        <p:spPr>
          <a:xfrm>
            <a:off x="2479963" y="2770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00"/>
                </a:solidFill>
              </a:rPr>
              <a:t>Local Minimum</a:t>
            </a:r>
          </a:p>
        </p:txBody>
      </p:sp>
      <p:sp>
        <p:nvSpPr>
          <p:cNvPr id="7" name="Oval 6">
            <a:extLst>
              <a:ext uri="{FF2B5EF4-FFF2-40B4-BE49-F238E27FC236}">
                <a16:creationId xmlns:a16="http://schemas.microsoft.com/office/drawing/2014/main" id="{46BA2174-685F-977C-5AED-523469AD90F4}"/>
              </a:ext>
            </a:extLst>
          </p:cNvPr>
          <p:cNvSpPr/>
          <p:nvPr/>
        </p:nvSpPr>
        <p:spPr>
          <a:xfrm>
            <a:off x="1660698" y="2586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77276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0D4EEC3-92FE-8153-8ACB-7C62D77C1ECC}"/>
              </a:ext>
            </a:extLst>
          </p:cNvPr>
          <p:cNvSpPr/>
          <p:nvPr/>
        </p:nvSpPr>
        <p:spPr>
          <a:xfrm>
            <a:off x="3023985" y="454429"/>
            <a:ext cx="277090" cy="1468581"/>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38DAC2-A16F-0CC3-51BD-4B00BAEAB396}"/>
              </a:ext>
            </a:extLst>
          </p:cNvPr>
          <p:cNvSpPr txBox="1"/>
          <p:nvPr/>
        </p:nvSpPr>
        <p:spPr>
          <a:xfrm>
            <a:off x="2479963" y="2770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00"/>
                </a:solidFill>
              </a:rPr>
              <a:t>Local Minimum</a:t>
            </a:r>
          </a:p>
        </p:txBody>
      </p:sp>
      <p:sp>
        <p:nvSpPr>
          <p:cNvPr id="7" name="Oval 6">
            <a:extLst>
              <a:ext uri="{FF2B5EF4-FFF2-40B4-BE49-F238E27FC236}">
                <a16:creationId xmlns:a16="http://schemas.microsoft.com/office/drawing/2014/main" id="{46BA2174-685F-977C-5AED-523469AD90F4}"/>
              </a:ext>
            </a:extLst>
          </p:cNvPr>
          <p:cNvSpPr/>
          <p:nvPr/>
        </p:nvSpPr>
        <p:spPr>
          <a:xfrm>
            <a:off x="1660698" y="2586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7D9CE5-C2E8-2805-6E63-FADBCF9FE3DF}"/>
              </a:ext>
            </a:extLst>
          </p:cNvPr>
          <p:cNvSpPr/>
          <p:nvPr/>
        </p:nvSpPr>
        <p:spPr>
          <a:xfrm>
            <a:off x="2818938" y="12653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9655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0D4EEC3-92FE-8153-8ACB-7C62D77C1ECC}"/>
              </a:ext>
            </a:extLst>
          </p:cNvPr>
          <p:cNvSpPr/>
          <p:nvPr/>
        </p:nvSpPr>
        <p:spPr>
          <a:xfrm>
            <a:off x="3023985" y="454429"/>
            <a:ext cx="277090" cy="1468581"/>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38DAC2-A16F-0CC3-51BD-4B00BAEAB396}"/>
              </a:ext>
            </a:extLst>
          </p:cNvPr>
          <p:cNvSpPr txBox="1"/>
          <p:nvPr/>
        </p:nvSpPr>
        <p:spPr>
          <a:xfrm>
            <a:off x="2479963" y="2770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00"/>
                </a:solidFill>
              </a:rPr>
              <a:t>Local Minimum</a:t>
            </a:r>
          </a:p>
        </p:txBody>
      </p:sp>
      <p:sp>
        <p:nvSpPr>
          <p:cNvPr id="7" name="Oval 6">
            <a:extLst>
              <a:ext uri="{FF2B5EF4-FFF2-40B4-BE49-F238E27FC236}">
                <a16:creationId xmlns:a16="http://schemas.microsoft.com/office/drawing/2014/main" id="{46BA2174-685F-977C-5AED-523469AD90F4}"/>
              </a:ext>
            </a:extLst>
          </p:cNvPr>
          <p:cNvSpPr/>
          <p:nvPr/>
        </p:nvSpPr>
        <p:spPr>
          <a:xfrm>
            <a:off x="1660698" y="2586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7D9CE5-C2E8-2805-6E63-FADBCF9FE3DF}"/>
              </a:ext>
            </a:extLst>
          </p:cNvPr>
          <p:cNvSpPr/>
          <p:nvPr/>
        </p:nvSpPr>
        <p:spPr>
          <a:xfrm>
            <a:off x="2818938" y="12653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0DD10B2-EC8D-D784-D368-40FEE26F8C16}"/>
              </a:ext>
            </a:extLst>
          </p:cNvPr>
          <p:cNvSpPr/>
          <p:nvPr/>
        </p:nvSpPr>
        <p:spPr>
          <a:xfrm>
            <a:off x="4342938" y="298242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3440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0D4EEC3-92FE-8153-8ACB-7C62D77C1ECC}"/>
              </a:ext>
            </a:extLst>
          </p:cNvPr>
          <p:cNvSpPr/>
          <p:nvPr/>
        </p:nvSpPr>
        <p:spPr>
          <a:xfrm>
            <a:off x="3023985" y="454429"/>
            <a:ext cx="277090" cy="1468581"/>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38DAC2-A16F-0CC3-51BD-4B00BAEAB396}"/>
              </a:ext>
            </a:extLst>
          </p:cNvPr>
          <p:cNvSpPr txBox="1"/>
          <p:nvPr/>
        </p:nvSpPr>
        <p:spPr>
          <a:xfrm>
            <a:off x="2479963" y="2770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00"/>
                </a:solidFill>
              </a:rPr>
              <a:t>Local Minimum</a:t>
            </a:r>
          </a:p>
        </p:txBody>
      </p:sp>
      <p:sp>
        <p:nvSpPr>
          <p:cNvPr id="7" name="Oval 6">
            <a:extLst>
              <a:ext uri="{FF2B5EF4-FFF2-40B4-BE49-F238E27FC236}">
                <a16:creationId xmlns:a16="http://schemas.microsoft.com/office/drawing/2014/main" id="{46BA2174-685F-977C-5AED-523469AD90F4}"/>
              </a:ext>
            </a:extLst>
          </p:cNvPr>
          <p:cNvSpPr/>
          <p:nvPr/>
        </p:nvSpPr>
        <p:spPr>
          <a:xfrm>
            <a:off x="1660698" y="2586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7D9CE5-C2E8-2805-6E63-FADBCF9FE3DF}"/>
              </a:ext>
            </a:extLst>
          </p:cNvPr>
          <p:cNvSpPr/>
          <p:nvPr/>
        </p:nvSpPr>
        <p:spPr>
          <a:xfrm>
            <a:off x="2818938" y="12653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0DD10B2-EC8D-D784-D368-40FEE26F8C16}"/>
              </a:ext>
            </a:extLst>
          </p:cNvPr>
          <p:cNvSpPr/>
          <p:nvPr/>
        </p:nvSpPr>
        <p:spPr>
          <a:xfrm>
            <a:off x="4342938" y="298242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BFA1F4-A090-0F38-46B4-418F5372A5D7}"/>
              </a:ext>
            </a:extLst>
          </p:cNvPr>
          <p:cNvSpPr/>
          <p:nvPr/>
        </p:nvSpPr>
        <p:spPr>
          <a:xfrm>
            <a:off x="5318298" y="402890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3286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0D4EEC3-92FE-8153-8ACB-7C62D77C1ECC}"/>
              </a:ext>
            </a:extLst>
          </p:cNvPr>
          <p:cNvSpPr/>
          <p:nvPr/>
        </p:nvSpPr>
        <p:spPr>
          <a:xfrm>
            <a:off x="3023985" y="454429"/>
            <a:ext cx="277090" cy="1468581"/>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38DAC2-A16F-0CC3-51BD-4B00BAEAB396}"/>
              </a:ext>
            </a:extLst>
          </p:cNvPr>
          <p:cNvSpPr txBox="1"/>
          <p:nvPr/>
        </p:nvSpPr>
        <p:spPr>
          <a:xfrm>
            <a:off x="2479963" y="2770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00"/>
                </a:solidFill>
              </a:rPr>
              <a:t>Local Minimum</a:t>
            </a:r>
          </a:p>
        </p:txBody>
      </p:sp>
      <p:sp>
        <p:nvSpPr>
          <p:cNvPr id="7" name="Oval 6">
            <a:extLst>
              <a:ext uri="{FF2B5EF4-FFF2-40B4-BE49-F238E27FC236}">
                <a16:creationId xmlns:a16="http://schemas.microsoft.com/office/drawing/2014/main" id="{46BA2174-685F-977C-5AED-523469AD90F4}"/>
              </a:ext>
            </a:extLst>
          </p:cNvPr>
          <p:cNvSpPr/>
          <p:nvPr/>
        </p:nvSpPr>
        <p:spPr>
          <a:xfrm>
            <a:off x="1660698" y="2586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7D9CE5-C2E8-2805-6E63-FADBCF9FE3DF}"/>
              </a:ext>
            </a:extLst>
          </p:cNvPr>
          <p:cNvSpPr/>
          <p:nvPr/>
        </p:nvSpPr>
        <p:spPr>
          <a:xfrm>
            <a:off x="2818938" y="12653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0DD10B2-EC8D-D784-D368-40FEE26F8C16}"/>
              </a:ext>
            </a:extLst>
          </p:cNvPr>
          <p:cNvSpPr/>
          <p:nvPr/>
        </p:nvSpPr>
        <p:spPr>
          <a:xfrm>
            <a:off x="4342938" y="298242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BFA1F4-A090-0F38-46B4-418F5372A5D7}"/>
              </a:ext>
            </a:extLst>
          </p:cNvPr>
          <p:cNvSpPr/>
          <p:nvPr/>
        </p:nvSpPr>
        <p:spPr>
          <a:xfrm>
            <a:off x="5318298" y="402890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255A800-60C5-A752-83F2-10F2C4294D89}"/>
              </a:ext>
            </a:extLst>
          </p:cNvPr>
          <p:cNvSpPr/>
          <p:nvPr/>
        </p:nvSpPr>
        <p:spPr>
          <a:xfrm>
            <a:off x="7197898" y="391714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9545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0D4EEC3-92FE-8153-8ACB-7C62D77C1ECC}"/>
              </a:ext>
            </a:extLst>
          </p:cNvPr>
          <p:cNvSpPr/>
          <p:nvPr/>
        </p:nvSpPr>
        <p:spPr>
          <a:xfrm>
            <a:off x="3023985" y="454429"/>
            <a:ext cx="277090" cy="1468581"/>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38DAC2-A16F-0CC3-51BD-4B00BAEAB396}"/>
              </a:ext>
            </a:extLst>
          </p:cNvPr>
          <p:cNvSpPr txBox="1"/>
          <p:nvPr/>
        </p:nvSpPr>
        <p:spPr>
          <a:xfrm>
            <a:off x="2479963" y="2770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00"/>
                </a:solidFill>
              </a:rPr>
              <a:t>Local Minimum</a:t>
            </a:r>
          </a:p>
        </p:txBody>
      </p:sp>
      <p:sp>
        <p:nvSpPr>
          <p:cNvPr id="7" name="Oval 6">
            <a:extLst>
              <a:ext uri="{FF2B5EF4-FFF2-40B4-BE49-F238E27FC236}">
                <a16:creationId xmlns:a16="http://schemas.microsoft.com/office/drawing/2014/main" id="{46BA2174-685F-977C-5AED-523469AD90F4}"/>
              </a:ext>
            </a:extLst>
          </p:cNvPr>
          <p:cNvSpPr/>
          <p:nvPr/>
        </p:nvSpPr>
        <p:spPr>
          <a:xfrm>
            <a:off x="1660698" y="2586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7D9CE5-C2E8-2805-6E63-FADBCF9FE3DF}"/>
              </a:ext>
            </a:extLst>
          </p:cNvPr>
          <p:cNvSpPr/>
          <p:nvPr/>
        </p:nvSpPr>
        <p:spPr>
          <a:xfrm>
            <a:off x="2818938" y="12653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0DD10B2-EC8D-D784-D368-40FEE26F8C16}"/>
              </a:ext>
            </a:extLst>
          </p:cNvPr>
          <p:cNvSpPr/>
          <p:nvPr/>
        </p:nvSpPr>
        <p:spPr>
          <a:xfrm>
            <a:off x="4342938" y="298242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BFA1F4-A090-0F38-46B4-418F5372A5D7}"/>
              </a:ext>
            </a:extLst>
          </p:cNvPr>
          <p:cNvSpPr/>
          <p:nvPr/>
        </p:nvSpPr>
        <p:spPr>
          <a:xfrm>
            <a:off x="5318298" y="402890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255A800-60C5-A752-83F2-10F2C4294D89}"/>
              </a:ext>
            </a:extLst>
          </p:cNvPr>
          <p:cNvSpPr/>
          <p:nvPr/>
        </p:nvSpPr>
        <p:spPr>
          <a:xfrm>
            <a:off x="7197898" y="391714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3A7177F-3966-B8E2-73AE-0AC89F5FADF9}"/>
              </a:ext>
            </a:extLst>
          </p:cNvPr>
          <p:cNvSpPr/>
          <p:nvPr/>
        </p:nvSpPr>
        <p:spPr>
          <a:xfrm>
            <a:off x="5450378" y="42117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4862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0D4EEC3-92FE-8153-8ACB-7C62D77C1ECC}"/>
              </a:ext>
            </a:extLst>
          </p:cNvPr>
          <p:cNvSpPr/>
          <p:nvPr/>
        </p:nvSpPr>
        <p:spPr>
          <a:xfrm>
            <a:off x="3023985" y="454429"/>
            <a:ext cx="277090" cy="1468581"/>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38DAC2-A16F-0CC3-51BD-4B00BAEAB396}"/>
              </a:ext>
            </a:extLst>
          </p:cNvPr>
          <p:cNvSpPr txBox="1"/>
          <p:nvPr/>
        </p:nvSpPr>
        <p:spPr>
          <a:xfrm>
            <a:off x="2479963" y="2770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00"/>
                </a:solidFill>
              </a:rPr>
              <a:t>Local Minimum</a:t>
            </a:r>
          </a:p>
        </p:txBody>
      </p:sp>
      <p:sp>
        <p:nvSpPr>
          <p:cNvPr id="7" name="Oval 6">
            <a:extLst>
              <a:ext uri="{FF2B5EF4-FFF2-40B4-BE49-F238E27FC236}">
                <a16:creationId xmlns:a16="http://schemas.microsoft.com/office/drawing/2014/main" id="{46BA2174-685F-977C-5AED-523469AD90F4}"/>
              </a:ext>
            </a:extLst>
          </p:cNvPr>
          <p:cNvSpPr/>
          <p:nvPr/>
        </p:nvSpPr>
        <p:spPr>
          <a:xfrm>
            <a:off x="1660698" y="2586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7D9CE5-C2E8-2805-6E63-FADBCF9FE3DF}"/>
              </a:ext>
            </a:extLst>
          </p:cNvPr>
          <p:cNvSpPr/>
          <p:nvPr/>
        </p:nvSpPr>
        <p:spPr>
          <a:xfrm>
            <a:off x="2818938" y="12653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0DD10B2-EC8D-D784-D368-40FEE26F8C16}"/>
              </a:ext>
            </a:extLst>
          </p:cNvPr>
          <p:cNvSpPr/>
          <p:nvPr/>
        </p:nvSpPr>
        <p:spPr>
          <a:xfrm>
            <a:off x="4342938" y="298242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BFA1F4-A090-0F38-46B4-418F5372A5D7}"/>
              </a:ext>
            </a:extLst>
          </p:cNvPr>
          <p:cNvSpPr/>
          <p:nvPr/>
        </p:nvSpPr>
        <p:spPr>
          <a:xfrm>
            <a:off x="5318298" y="402890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255A800-60C5-A752-83F2-10F2C4294D89}"/>
              </a:ext>
            </a:extLst>
          </p:cNvPr>
          <p:cNvSpPr/>
          <p:nvPr/>
        </p:nvSpPr>
        <p:spPr>
          <a:xfrm>
            <a:off x="7197898" y="391714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3A7177F-3966-B8E2-73AE-0AC89F5FADF9}"/>
              </a:ext>
            </a:extLst>
          </p:cNvPr>
          <p:cNvSpPr/>
          <p:nvPr/>
        </p:nvSpPr>
        <p:spPr>
          <a:xfrm>
            <a:off x="5450378" y="42117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EF0CE579-F491-840F-A82D-5911F7CB4455}"/>
              </a:ext>
            </a:extLst>
          </p:cNvPr>
          <p:cNvSpPr/>
          <p:nvPr/>
        </p:nvSpPr>
        <p:spPr>
          <a:xfrm>
            <a:off x="5553825" y="1714269"/>
            <a:ext cx="256770" cy="2433781"/>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42C73F8-7E15-A70D-AB59-9292C75A4475}"/>
              </a:ext>
            </a:extLst>
          </p:cNvPr>
          <p:cNvSpPr txBox="1"/>
          <p:nvPr/>
        </p:nvSpPr>
        <p:spPr>
          <a:xfrm>
            <a:off x="4451003" y="126722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rPr>
              <a:t>Better Local Minimum</a:t>
            </a:r>
          </a:p>
        </p:txBody>
      </p:sp>
    </p:spTree>
    <p:extLst>
      <p:ext uri="{BB962C8B-B14F-4D97-AF65-F5344CB8AC3E}">
        <p14:creationId xmlns:p14="http://schemas.microsoft.com/office/powerpoint/2010/main" val="20655134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5661-7153-DE82-4C3B-BFF73DD531DE}"/>
              </a:ext>
            </a:extLst>
          </p:cNvPr>
          <p:cNvSpPr>
            <a:spLocks noGrp="1"/>
          </p:cNvSpPr>
          <p:nvPr>
            <p:ph type="title"/>
          </p:nvPr>
        </p:nvSpPr>
        <p:spPr/>
        <p:txBody>
          <a:bodyPr/>
          <a:lstStyle/>
          <a:p>
            <a:r>
              <a:rPr lang="en-US" dirty="0"/>
              <a:t>Gradient Descent </a:t>
            </a:r>
          </a:p>
        </p:txBody>
      </p:sp>
      <p:sp>
        <p:nvSpPr>
          <p:cNvPr id="3" name="Content Placeholder 2">
            <a:extLst>
              <a:ext uri="{FF2B5EF4-FFF2-40B4-BE49-F238E27FC236}">
                <a16:creationId xmlns:a16="http://schemas.microsoft.com/office/drawing/2014/main" id="{BDBEF106-7C36-4B1D-89B0-5370ECDD67D1}"/>
              </a:ext>
            </a:extLst>
          </p:cNvPr>
          <p:cNvSpPr>
            <a:spLocks noGrp="1"/>
          </p:cNvSpPr>
          <p:nvPr>
            <p:ph idx="1"/>
          </p:nvPr>
        </p:nvSpPr>
        <p:spPr/>
        <p:txBody>
          <a:bodyPr vert="horz" lIns="91440" tIns="45720" rIns="91440" bIns="45720" rtlCol="0" anchor="t">
            <a:normAutofit/>
          </a:bodyPr>
          <a:lstStyle/>
          <a:p>
            <a:r>
              <a:rPr lang="en-US" dirty="0"/>
              <a:t>This algorithm is called gradient descent </a:t>
            </a:r>
          </a:p>
          <a:p>
            <a:r>
              <a:rPr lang="en-US" dirty="0"/>
              <a:t>Taking the derivative of the error/loss function with respect to the model parameters in order to find model parameters with minimal error </a:t>
            </a:r>
          </a:p>
          <a:p>
            <a:pPr marL="0" indent="0">
              <a:buNone/>
            </a:pPr>
            <a:endParaRPr lang="en-US" b="1" dirty="0"/>
          </a:p>
        </p:txBody>
      </p:sp>
    </p:spTree>
    <p:extLst>
      <p:ext uri="{BB962C8B-B14F-4D97-AF65-F5344CB8AC3E}">
        <p14:creationId xmlns:p14="http://schemas.microsoft.com/office/powerpoint/2010/main" val="196726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620A18-DAAA-3F54-EA4F-5578DED5BFA4}"/>
              </a:ext>
            </a:extLst>
          </p:cNvPr>
          <p:cNvPicPr>
            <a:picLocks noChangeAspect="1"/>
          </p:cNvPicPr>
          <p:nvPr/>
        </p:nvPicPr>
        <p:blipFill>
          <a:blip r:embed="rId2"/>
          <a:stretch>
            <a:fillRect/>
          </a:stretch>
        </p:blipFill>
        <p:spPr>
          <a:xfrm>
            <a:off x="1724603" y="512330"/>
            <a:ext cx="4143375" cy="5772150"/>
          </a:xfrm>
          <a:prstGeom prst="rect">
            <a:avLst/>
          </a:prstGeom>
        </p:spPr>
      </p:pic>
      <p:pic>
        <p:nvPicPr>
          <p:cNvPr id="3" name="Picture 2" descr="A poster of a diagram&#10;&#10;Description automatically generated">
            <a:extLst>
              <a:ext uri="{FF2B5EF4-FFF2-40B4-BE49-F238E27FC236}">
                <a16:creationId xmlns:a16="http://schemas.microsoft.com/office/drawing/2014/main" id="{B168AD41-7ED3-F363-E1DE-8FBD1C35A2B5}"/>
              </a:ext>
            </a:extLst>
          </p:cNvPr>
          <p:cNvPicPr>
            <a:picLocks noChangeAspect="1"/>
          </p:cNvPicPr>
          <p:nvPr/>
        </p:nvPicPr>
        <p:blipFill>
          <a:blip r:embed="rId3"/>
          <a:stretch>
            <a:fillRect/>
          </a:stretch>
        </p:blipFill>
        <p:spPr>
          <a:xfrm>
            <a:off x="6046932" y="516658"/>
            <a:ext cx="4143375" cy="5772150"/>
          </a:xfrm>
          <a:prstGeom prst="rect">
            <a:avLst/>
          </a:prstGeom>
        </p:spPr>
      </p:pic>
    </p:spTree>
    <p:extLst>
      <p:ext uri="{BB962C8B-B14F-4D97-AF65-F5344CB8AC3E}">
        <p14:creationId xmlns:p14="http://schemas.microsoft.com/office/powerpoint/2010/main" val="27279809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5661-7153-DE82-4C3B-BFF73DD531DE}"/>
              </a:ext>
            </a:extLst>
          </p:cNvPr>
          <p:cNvSpPr>
            <a:spLocks noGrp="1"/>
          </p:cNvSpPr>
          <p:nvPr>
            <p:ph type="title"/>
          </p:nvPr>
        </p:nvSpPr>
        <p:spPr/>
        <p:txBody>
          <a:bodyPr/>
          <a:lstStyle/>
          <a:p>
            <a:r>
              <a:rPr lang="en-US" dirty="0"/>
              <a:t>Gradient Descent </a:t>
            </a:r>
          </a:p>
        </p:txBody>
      </p:sp>
      <p:sp>
        <p:nvSpPr>
          <p:cNvPr id="3" name="Content Placeholder 2">
            <a:extLst>
              <a:ext uri="{FF2B5EF4-FFF2-40B4-BE49-F238E27FC236}">
                <a16:creationId xmlns:a16="http://schemas.microsoft.com/office/drawing/2014/main" id="{BDBEF106-7C36-4B1D-89B0-5370ECDD67D1}"/>
              </a:ext>
            </a:extLst>
          </p:cNvPr>
          <p:cNvSpPr>
            <a:spLocks noGrp="1"/>
          </p:cNvSpPr>
          <p:nvPr>
            <p:ph idx="1"/>
          </p:nvPr>
        </p:nvSpPr>
        <p:spPr/>
        <p:txBody>
          <a:bodyPr vert="horz" lIns="91440" tIns="45720" rIns="91440" bIns="45720" rtlCol="0" anchor="t">
            <a:normAutofit/>
          </a:bodyPr>
          <a:lstStyle/>
          <a:p>
            <a:r>
              <a:rPr lang="en-US" dirty="0"/>
              <a:t>This algorithm is </a:t>
            </a:r>
            <a:r>
              <a:rPr lang="en-US" b="1" dirty="0"/>
              <a:t>iterative </a:t>
            </a:r>
          </a:p>
          <a:p>
            <a:pPr lvl="1">
              <a:buFont typeface="Courier New" panose="020B0604020202020204" pitchFamily="34" charset="0"/>
              <a:buChar char="o"/>
            </a:pPr>
            <a:r>
              <a:rPr lang="en-US" dirty="0"/>
              <a:t>At each derivative step you update the model parameters, get the error, and try again </a:t>
            </a:r>
            <a:endParaRPr lang="en-US" b="1" dirty="0"/>
          </a:p>
          <a:p>
            <a:pPr lvl="1">
              <a:buFont typeface="Courier New" panose="020B0604020202020204" pitchFamily="34" charset="0"/>
              <a:buChar char="o"/>
            </a:pPr>
            <a:r>
              <a:rPr lang="en-US" dirty="0"/>
              <a:t>You continue doing this until some stopping criteria</a:t>
            </a:r>
          </a:p>
          <a:p>
            <a:pPr lvl="1">
              <a:buFont typeface="Courier New" panose="020B0604020202020204" pitchFamily="34" charset="0"/>
              <a:buChar char="o"/>
            </a:pPr>
            <a:r>
              <a:rPr lang="en-US" dirty="0"/>
              <a:t>0 error ideal but highly unlikely </a:t>
            </a:r>
          </a:p>
          <a:p>
            <a:pPr lvl="1">
              <a:buFont typeface="Courier New" panose="020B0604020202020204" pitchFamily="34" charset="0"/>
              <a:buChar char="o"/>
            </a:pPr>
            <a:r>
              <a:rPr lang="en-US" dirty="0"/>
              <a:t>More likely – you ran out of iterations you want to try, or your model stopped improving, or something similar </a:t>
            </a:r>
          </a:p>
          <a:p>
            <a:pPr marL="0" indent="0">
              <a:buNone/>
            </a:pPr>
            <a:endParaRPr lang="en-US" b="1" dirty="0"/>
          </a:p>
        </p:txBody>
      </p:sp>
    </p:spTree>
    <p:extLst>
      <p:ext uri="{BB962C8B-B14F-4D97-AF65-F5344CB8AC3E}">
        <p14:creationId xmlns:p14="http://schemas.microsoft.com/office/powerpoint/2010/main" val="6886306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5661-7153-DE82-4C3B-BFF73DD531DE}"/>
              </a:ext>
            </a:extLst>
          </p:cNvPr>
          <p:cNvSpPr>
            <a:spLocks noGrp="1"/>
          </p:cNvSpPr>
          <p:nvPr>
            <p:ph type="title"/>
          </p:nvPr>
        </p:nvSpPr>
        <p:spPr/>
        <p:txBody>
          <a:bodyPr/>
          <a:lstStyle/>
          <a:p>
            <a:r>
              <a:rPr lang="en-US" dirty="0"/>
              <a:t>Gradient Descent </a:t>
            </a:r>
          </a:p>
        </p:txBody>
      </p:sp>
      <p:sp>
        <p:nvSpPr>
          <p:cNvPr id="3" name="Content Placeholder 2">
            <a:extLst>
              <a:ext uri="{FF2B5EF4-FFF2-40B4-BE49-F238E27FC236}">
                <a16:creationId xmlns:a16="http://schemas.microsoft.com/office/drawing/2014/main" id="{BDBEF106-7C36-4B1D-89B0-5370ECDD67D1}"/>
              </a:ext>
            </a:extLst>
          </p:cNvPr>
          <p:cNvSpPr>
            <a:spLocks noGrp="1"/>
          </p:cNvSpPr>
          <p:nvPr>
            <p:ph idx="1"/>
          </p:nvPr>
        </p:nvSpPr>
        <p:spPr/>
        <p:txBody>
          <a:bodyPr vert="horz" lIns="91440" tIns="45720" rIns="91440" bIns="45720" rtlCol="0" anchor="t">
            <a:normAutofit/>
          </a:bodyPr>
          <a:lstStyle/>
          <a:p>
            <a:r>
              <a:rPr lang="en-US"/>
              <a:t>There are many </a:t>
            </a:r>
            <a:r>
              <a:rPr lang="en-US" b="1"/>
              <a:t>implementations </a:t>
            </a:r>
            <a:r>
              <a:rPr lang="en-US"/>
              <a:t>of gradient descent </a:t>
            </a:r>
          </a:p>
          <a:p>
            <a:pPr lvl="1">
              <a:buFont typeface="Courier New" panose="020B0604020202020204" pitchFamily="34" charset="0"/>
              <a:buChar char="o"/>
            </a:pPr>
            <a:r>
              <a:rPr lang="en-US" dirty="0"/>
              <a:t>Stochastic gradient descent updates the model parameters after calculating the error for</a:t>
            </a:r>
            <a:r>
              <a:rPr lang="en-US" b="1" dirty="0"/>
              <a:t> each individual training</a:t>
            </a:r>
            <a:r>
              <a:rPr lang="en-US" dirty="0"/>
              <a:t> sample. This is sensitive to errors in data and computationally expensive. </a:t>
            </a:r>
          </a:p>
          <a:p>
            <a:pPr lvl="1">
              <a:buFont typeface="Courier New" panose="020B0604020202020204" pitchFamily="34" charset="0"/>
              <a:buChar char="o"/>
            </a:pPr>
            <a:r>
              <a:rPr lang="en-US" dirty="0"/>
              <a:t>Batch gradient descent runs </a:t>
            </a:r>
            <a:r>
              <a:rPr lang="en-US" b="1" dirty="0"/>
              <a:t>several different training examples in a batch</a:t>
            </a:r>
            <a:r>
              <a:rPr lang="en-US" dirty="0"/>
              <a:t> and then </a:t>
            </a:r>
            <a:r>
              <a:rPr lang="en-US" b="1" dirty="0"/>
              <a:t>averages the error </a:t>
            </a:r>
            <a:r>
              <a:rPr lang="en-US" dirty="0"/>
              <a:t>across the batch. It then updates the parameters by taking the </a:t>
            </a:r>
            <a:r>
              <a:rPr lang="en-US" b="1" dirty="0"/>
              <a:t>derivative of the average error</a:t>
            </a:r>
            <a:r>
              <a:rPr lang="en-US" dirty="0"/>
              <a:t> with respect to the parameters. </a:t>
            </a:r>
          </a:p>
          <a:p>
            <a:pPr lvl="1">
              <a:buFont typeface="Courier New" panose="020B0604020202020204" pitchFamily="34" charset="0"/>
              <a:buChar char="o"/>
            </a:pPr>
            <a:r>
              <a:rPr lang="en-US" dirty="0"/>
              <a:t>You could also run an update of the </a:t>
            </a:r>
            <a:r>
              <a:rPr lang="en-US" b="1" dirty="0"/>
              <a:t>average error from the entire training set</a:t>
            </a:r>
            <a:r>
              <a:rPr lang="en-US" dirty="0"/>
              <a:t> of data. Again, computationally expensive, and possibly hard to average for all parameters. </a:t>
            </a:r>
          </a:p>
          <a:p>
            <a:pPr lvl="1">
              <a:buFont typeface="Courier New" panose="020B0604020202020204" pitchFamily="34" charset="0"/>
              <a:buChar char="o"/>
            </a:pPr>
            <a:r>
              <a:rPr lang="en-US" dirty="0"/>
              <a:t>Batch is often the happy medium. </a:t>
            </a:r>
          </a:p>
          <a:p>
            <a:pPr marL="0" indent="0">
              <a:buNone/>
            </a:pPr>
            <a:endParaRPr lang="en-US" b="1" dirty="0"/>
          </a:p>
        </p:txBody>
      </p:sp>
    </p:spTree>
    <p:extLst>
      <p:ext uri="{BB962C8B-B14F-4D97-AF65-F5344CB8AC3E}">
        <p14:creationId xmlns:p14="http://schemas.microsoft.com/office/powerpoint/2010/main" val="15627807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4E874-A9C5-91A1-22AE-3CE3876708D0}"/>
              </a:ext>
            </a:extLst>
          </p:cNvPr>
          <p:cNvSpPr>
            <a:spLocks noGrp="1"/>
          </p:cNvSpPr>
          <p:nvPr>
            <p:ph type="title"/>
          </p:nvPr>
        </p:nvSpPr>
        <p:spPr/>
        <p:txBody>
          <a:bodyPr/>
          <a:lstStyle/>
          <a:p>
            <a:r>
              <a:rPr lang="en-US"/>
              <a:t>Gradient Descent </a:t>
            </a:r>
            <a:endParaRPr lang="en-US" dirty="0"/>
          </a:p>
        </p:txBody>
      </p:sp>
      <p:sp>
        <p:nvSpPr>
          <p:cNvPr id="3" name="Content Placeholder 2">
            <a:extLst>
              <a:ext uri="{FF2B5EF4-FFF2-40B4-BE49-F238E27FC236}">
                <a16:creationId xmlns:a16="http://schemas.microsoft.com/office/drawing/2014/main" id="{05907499-98FF-3427-9A3F-2247F5ACF3C3}"/>
              </a:ext>
            </a:extLst>
          </p:cNvPr>
          <p:cNvSpPr>
            <a:spLocks noGrp="1"/>
          </p:cNvSpPr>
          <p:nvPr>
            <p:ph idx="1"/>
          </p:nvPr>
        </p:nvSpPr>
        <p:spPr/>
        <p:txBody>
          <a:bodyPr vert="horz" lIns="91440" tIns="45720" rIns="91440" bIns="45720" rtlCol="0" anchor="t">
            <a:normAutofit/>
          </a:bodyPr>
          <a:lstStyle/>
          <a:p>
            <a:r>
              <a:rPr lang="en-US" dirty="0"/>
              <a:t>Gradient descent is </a:t>
            </a:r>
            <a:r>
              <a:rPr lang="en-US" b="1" dirty="0"/>
              <a:t>everywhere</a:t>
            </a:r>
          </a:p>
          <a:p>
            <a:pPr lvl="1">
              <a:buFont typeface="Courier New" panose="020B0604020202020204" pitchFamily="34" charset="0"/>
              <a:buChar char="o"/>
            </a:pPr>
            <a:r>
              <a:rPr lang="en-US"/>
              <a:t>Algorithm behind most of the neural networks in the wild </a:t>
            </a:r>
          </a:p>
          <a:p>
            <a:pPr lvl="1">
              <a:buFont typeface="Courier New" panose="020B0604020202020204" pitchFamily="34" charset="0"/>
              <a:buChar char="o"/>
            </a:pPr>
            <a:r>
              <a:rPr lang="en-US" dirty="0"/>
              <a:t>Incredibly popular in supervised machine learning </a:t>
            </a:r>
          </a:p>
        </p:txBody>
      </p:sp>
    </p:spTree>
    <p:extLst>
      <p:ext uri="{BB962C8B-B14F-4D97-AF65-F5344CB8AC3E}">
        <p14:creationId xmlns:p14="http://schemas.microsoft.com/office/powerpoint/2010/main" val="30254012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4E874-A9C5-91A1-22AE-3CE3876708D0}"/>
              </a:ext>
            </a:extLst>
          </p:cNvPr>
          <p:cNvSpPr>
            <a:spLocks noGrp="1"/>
          </p:cNvSpPr>
          <p:nvPr>
            <p:ph type="title"/>
          </p:nvPr>
        </p:nvSpPr>
        <p:spPr/>
        <p:txBody>
          <a:bodyPr/>
          <a:lstStyle/>
          <a:p>
            <a:r>
              <a:rPr lang="en-US"/>
              <a:t>Gradient Descent </a:t>
            </a:r>
            <a:endParaRPr lang="en-US" dirty="0"/>
          </a:p>
        </p:txBody>
      </p:sp>
      <p:sp>
        <p:nvSpPr>
          <p:cNvPr id="3" name="Content Placeholder 2">
            <a:extLst>
              <a:ext uri="{FF2B5EF4-FFF2-40B4-BE49-F238E27FC236}">
                <a16:creationId xmlns:a16="http://schemas.microsoft.com/office/drawing/2014/main" id="{05907499-98FF-3427-9A3F-2247F5ACF3C3}"/>
              </a:ext>
            </a:extLst>
          </p:cNvPr>
          <p:cNvSpPr>
            <a:spLocks noGrp="1"/>
          </p:cNvSpPr>
          <p:nvPr>
            <p:ph idx="1"/>
          </p:nvPr>
        </p:nvSpPr>
        <p:spPr/>
        <p:txBody>
          <a:bodyPr vert="horz" lIns="91440" tIns="45720" rIns="91440" bIns="45720" rtlCol="0" anchor="t">
            <a:normAutofit/>
          </a:bodyPr>
          <a:lstStyle/>
          <a:p>
            <a:r>
              <a:rPr lang="en-US" dirty="0"/>
              <a:t>Gradient descent is </a:t>
            </a:r>
            <a:r>
              <a:rPr lang="en-US" b="1" dirty="0"/>
              <a:t>often sensitive to hyperparameters</a:t>
            </a:r>
          </a:p>
          <a:p>
            <a:pPr lvl="1">
              <a:buFont typeface="Courier New" panose="020B0604020202020204" pitchFamily="34" charset="0"/>
              <a:buChar char="o"/>
            </a:pPr>
            <a:r>
              <a:rPr lang="en-US" dirty="0"/>
              <a:t>Model </a:t>
            </a:r>
            <a:r>
              <a:rPr lang="en-US" b="1" dirty="0"/>
              <a:t>parameters </a:t>
            </a:r>
            <a:r>
              <a:rPr lang="en-US" dirty="0"/>
              <a:t>are what we adjust in the gradient descent training algorithm</a:t>
            </a:r>
          </a:p>
          <a:p>
            <a:pPr lvl="1">
              <a:buFont typeface="Courier New" panose="020B0604020202020204" pitchFamily="34" charset="0"/>
              <a:buChar char="o"/>
            </a:pPr>
            <a:r>
              <a:rPr lang="en-US" dirty="0"/>
              <a:t>But </a:t>
            </a:r>
            <a:r>
              <a:rPr lang="en-US" b="1" dirty="0"/>
              <a:t>hyperparameters </a:t>
            </a:r>
            <a:r>
              <a:rPr lang="en-US"/>
              <a:t>are what we, the programmer/model designer, set and don’t change</a:t>
            </a:r>
          </a:p>
          <a:p>
            <a:pPr lvl="1">
              <a:buFont typeface="Courier New" panose="020B0604020202020204" pitchFamily="34" charset="0"/>
              <a:buChar char="o"/>
            </a:pPr>
            <a:r>
              <a:rPr lang="en-US"/>
              <a:t>The error function we chose to use (MSE, MAE, etc) is a hyperparameter</a:t>
            </a:r>
            <a:endParaRPr lang="en-US" dirty="0"/>
          </a:p>
          <a:p>
            <a:pPr lvl="1">
              <a:buFont typeface="Courier New" panose="020B0604020202020204" pitchFamily="34" charset="0"/>
              <a:buChar char="o"/>
            </a:pPr>
            <a:r>
              <a:rPr lang="en-US"/>
              <a:t>The step size we adjust by (in neural networks, called the learning rate) is a hyperparameter</a:t>
            </a:r>
          </a:p>
          <a:p>
            <a:pPr lvl="1">
              <a:buFont typeface="Courier New" panose="020B0604020202020204" pitchFamily="34" charset="0"/>
              <a:buChar char="o"/>
            </a:pPr>
            <a:r>
              <a:rPr lang="en-US"/>
              <a:t>How many samples we use to compute the error on is a hyperparameter</a:t>
            </a:r>
            <a:endParaRPr lang="en-US" dirty="0"/>
          </a:p>
          <a:p>
            <a:pPr lvl="1">
              <a:buFont typeface="Courier New" panose="020B0604020202020204" pitchFamily="34" charset="0"/>
              <a:buChar char="o"/>
            </a:pPr>
            <a:r>
              <a:rPr lang="en-US"/>
              <a:t>When to stop is a hyperparameter</a:t>
            </a:r>
            <a:endParaRPr lang="en-US" dirty="0"/>
          </a:p>
        </p:txBody>
      </p:sp>
    </p:spTree>
    <p:extLst>
      <p:ext uri="{BB962C8B-B14F-4D97-AF65-F5344CB8AC3E}">
        <p14:creationId xmlns:p14="http://schemas.microsoft.com/office/powerpoint/2010/main" val="35488843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0D4EEC3-92FE-8153-8ACB-7C62D77C1ECC}"/>
              </a:ext>
            </a:extLst>
          </p:cNvPr>
          <p:cNvSpPr/>
          <p:nvPr/>
        </p:nvSpPr>
        <p:spPr>
          <a:xfrm>
            <a:off x="3023985" y="454429"/>
            <a:ext cx="277090" cy="1468581"/>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38DAC2-A16F-0CC3-51BD-4B00BAEAB396}"/>
              </a:ext>
            </a:extLst>
          </p:cNvPr>
          <p:cNvSpPr txBox="1"/>
          <p:nvPr/>
        </p:nvSpPr>
        <p:spPr>
          <a:xfrm>
            <a:off x="2347883" y="-297411"/>
            <a:ext cx="3810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00"/>
                </a:solidFill>
              </a:rPr>
              <a:t>Local Minimum</a:t>
            </a:r>
          </a:p>
          <a:p>
            <a:r>
              <a:rPr lang="en-US" b="1">
                <a:solidFill>
                  <a:srgbClr val="FFFF00"/>
                </a:solidFill>
              </a:rPr>
              <a:t>Less optimal step size parameter</a:t>
            </a:r>
            <a:endParaRPr lang="en-US" b="1" dirty="0">
              <a:solidFill>
                <a:srgbClr val="FFFF00"/>
              </a:solidFill>
            </a:endParaRPr>
          </a:p>
        </p:txBody>
      </p:sp>
      <p:sp>
        <p:nvSpPr>
          <p:cNvPr id="7" name="Oval 6">
            <a:extLst>
              <a:ext uri="{FF2B5EF4-FFF2-40B4-BE49-F238E27FC236}">
                <a16:creationId xmlns:a16="http://schemas.microsoft.com/office/drawing/2014/main" id="{46BA2174-685F-977C-5AED-523469AD90F4}"/>
              </a:ext>
            </a:extLst>
          </p:cNvPr>
          <p:cNvSpPr/>
          <p:nvPr/>
        </p:nvSpPr>
        <p:spPr>
          <a:xfrm>
            <a:off x="1660698" y="2586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7D9CE5-C2E8-2805-6E63-FADBCF9FE3DF}"/>
              </a:ext>
            </a:extLst>
          </p:cNvPr>
          <p:cNvSpPr/>
          <p:nvPr/>
        </p:nvSpPr>
        <p:spPr>
          <a:xfrm>
            <a:off x="2818938" y="12653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0DD10B2-EC8D-D784-D368-40FEE26F8C16}"/>
              </a:ext>
            </a:extLst>
          </p:cNvPr>
          <p:cNvSpPr/>
          <p:nvPr/>
        </p:nvSpPr>
        <p:spPr>
          <a:xfrm>
            <a:off x="4342938" y="298242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BFA1F4-A090-0F38-46B4-418F5372A5D7}"/>
              </a:ext>
            </a:extLst>
          </p:cNvPr>
          <p:cNvSpPr/>
          <p:nvPr/>
        </p:nvSpPr>
        <p:spPr>
          <a:xfrm>
            <a:off x="5318298" y="402890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255A800-60C5-A752-83F2-10F2C4294D89}"/>
              </a:ext>
            </a:extLst>
          </p:cNvPr>
          <p:cNvSpPr/>
          <p:nvPr/>
        </p:nvSpPr>
        <p:spPr>
          <a:xfrm>
            <a:off x="7197898" y="391714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3A7177F-3966-B8E2-73AE-0AC89F5FADF9}"/>
              </a:ext>
            </a:extLst>
          </p:cNvPr>
          <p:cNvSpPr/>
          <p:nvPr/>
        </p:nvSpPr>
        <p:spPr>
          <a:xfrm>
            <a:off x="5450378" y="42117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EF0CE579-F491-840F-A82D-5911F7CB4455}"/>
              </a:ext>
            </a:extLst>
          </p:cNvPr>
          <p:cNvSpPr/>
          <p:nvPr/>
        </p:nvSpPr>
        <p:spPr>
          <a:xfrm>
            <a:off x="5553825" y="1714269"/>
            <a:ext cx="256770" cy="2433781"/>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42C73F8-7E15-A70D-AB59-9292C75A4475}"/>
              </a:ext>
            </a:extLst>
          </p:cNvPr>
          <p:cNvSpPr txBox="1"/>
          <p:nvPr/>
        </p:nvSpPr>
        <p:spPr>
          <a:xfrm>
            <a:off x="4461163" y="942108"/>
            <a:ext cx="40538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rPr>
              <a:t>Better Local Minimum</a:t>
            </a:r>
          </a:p>
          <a:p>
            <a:r>
              <a:rPr lang="en-US" b="1">
                <a:solidFill>
                  <a:srgbClr val="FF0000"/>
                </a:solidFill>
              </a:rPr>
              <a:t>More optimal step size parameter</a:t>
            </a:r>
            <a:endParaRPr lang="en-US" b="1" dirty="0">
              <a:solidFill>
                <a:srgbClr val="FF0000"/>
              </a:solidFill>
            </a:endParaRPr>
          </a:p>
        </p:txBody>
      </p:sp>
    </p:spTree>
    <p:extLst>
      <p:ext uri="{BB962C8B-B14F-4D97-AF65-F5344CB8AC3E}">
        <p14:creationId xmlns:p14="http://schemas.microsoft.com/office/powerpoint/2010/main" val="662870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23A6-5277-DB81-7CF1-4FCD856E2033}"/>
              </a:ext>
            </a:extLst>
          </p:cNvPr>
          <p:cNvSpPr>
            <a:spLocks noGrp="1"/>
          </p:cNvSpPr>
          <p:nvPr>
            <p:ph type="title"/>
          </p:nvPr>
        </p:nvSpPr>
        <p:spPr/>
        <p:txBody>
          <a:bodyPr/>
          <a:lstStyle/>
          <a:p>
            <a:r>
              <a:rPr lang="en-US"/>
              <a:t>Gradient Descent </a:t>
            </a:r>
          </a:p>
        </p:txBody>
      </p:sp>
      <p:sp>
        <p:nvSpPr>
          <p:cNvPr id="3" name="Content Placeholder 2">
            <a:extLst>
              <a:ext uri="{FF2B5EF4-FFF2-40B4-BE49-F238E27FC236}">
                <a16:creationId xmlns:a16="http://schemas.microsoft.com/office/drawing/2014/main" id="{C027F77C-6A53-7BE4-B16E-74B89B93CBAD}"/>
              </a:ext>
            </a:extLst>
          </p:cNvPr>
          <p:cNvSpPr>
            <a:spLocks noGrp="1"/>
          </p:cNvSpPr>
          <p:nvPr>
            <p:ph idx="1"/>
          </p:nvPr>
        </p:nvSpPr>
        <p:spPr/>
        <p:txBody>
          <a:bodyPr vert="horz" lIns="91440" tIns="45720" rIns="91440" bIns="45720" rtlCol="0" anchor="t">
            <a:normAutofit/>
          </a:bodyPr>
          <a:lstStyle/>
          <a:p>
            <a:r>
              <a:rPr lang="en-US"/>
              <a:t>Often gets stuck in a local minimum</a:t>
            </a:r>
          </a:p>
          <a:p>
            <a:r>
              <a:rPr lang="en-US"/>
              <a:t>Might need to adjust things like hyperparameters to continue to explore spaces</a:t>
            </a:r>
          </a:p>
          <a:p>
            <a:r>
              <a:rPr lang="en-US"/>
              <a:t>Exploitation/Exploration tradeoff </a:t>
            </a:r>
            <a:endParaRPr lang="en-US" dirty="0"/>
          </a:p>
        </p:txBody>
      </p:sp>
    </p:spTree>
    <p:extLst>
      <p:ext uri="{BB962C8B-B14F-4D97-AF65-F5344CB8AC3E}">
        <p14:creationId xmlns:p14="http://schemas.microsoft.com/office/powerpoint/2010/main" val="14378056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10D4EEC3-92FE-8153-8ACB-7C62D77C1ECC}"/>
              </a:ext>
            </a:extLst>
          </p:cNvPr>
          <p:cNvSpPr/>
          <p:nvPr/>
        </p:nvSpPr>
        <p:spPr>
          <a:xfrm>
            <a:off x="3023985" y="454429"/>
            <a:ext cx="277090" cy="1468581"/>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38DAC2-A16F-0CC3-51BD-4B00BAEAB396}"/>
              </a:ext>
            </a:extLst>
          </p:cNvPr>
          <p:cNvSpPr txBox="1"/>
          <p:nvPr/>
        </p:nvSpPr>
        <p:spPr>
          <a:xfrm>
            <a:off x="2347883" y="-297411"/>
            <a:ext cx="3810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00"/>
                </a:solidFill>
              </a:rPr>
              <a:t>Local Minimum</a:t>
            </a:r>
          </a:p>
          <a:p>
            <a:r>
              <a:rPr lang="en-US" b="1">
                <a:solidFill>
                  <a:srgbClr val="FFFF00"/>
                </a:solidFill>
              </a:rPr>
              <a:t>Less optimal step size parameter</a:t>
            </a:r>
            <a:endParaRPr lang="en-US" b="1" dirty="0">
              <a:solidFill>
                <a:srgbClr val="FFFF00"/>
              </a:solidFill>
            </a:endParaRPr>
          </a:p>
        </p:txBody>
      </p:sp>
      <p:sp>
        <p:nvSpPr>
          <p:cNvPr id="7" name="Oval 6">
            <a:extLst>
              <a:ext uri="{FF2B5EF4-FFF2-40B4-BE49-F238E27FC236}">
                <a16:creationId xmlns:a16="http://schemas.microsoft.com/office/drawing/2014/main" id="{46BA2174-685F-977C-5AED-523469AD90F4}"/>
              </a:ext>
            </a:extLst>
          </p:cNvPr>
          <p:cNvSpPr/>
          <p:nvPr/>
        </p:nvSpPr>
        <p:spPr>
          <a:xfrm>
            <a:off x="1660698" y="2586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7D9CE5-C2E8-2805-6E63-FADBCF9FE3DF}"/>
              </a:ext>
            </a:extLst>
          </p:cNvPr>
          <p:cNvSpPr/>
          <p:nvPr/>
        </p:nvSpPr>
        <p:spPr>
          <a:xfrm>
            <a:off x="2818938" y="12653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0DD10B2-EC8D-D784-D368-40FEE26F8C16}"/>
              </a:ext>
            </a:extLst>
          </p:cNvPr>
          <p:cNvSpPr/>
          <p:nvPr/>
        </p:nvSpPr>
        <p:spPr>
          <a:xfrm>
            <a:off x="4342938" y="298242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BFA1F4-A090-0F38-46B4-418F5372A5D7}"/>
              </a:ext>
            </a:extLst>
          </p:cNvPr>
          <p:cNvSpPr/>
          <p:nvPr/>
        </p:nvSpPr>
        <p:spPr>
          <a:xfrm>
            <a:off x="5318298" y="402890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255A800-60C5-A752-83F2-10F2C4294D89}"/>
              </a:ext>
            </a:extLst>
          </p:cNvPr>
          <p:cNvSpPr/>
          <p:nvPr/>
        </p:nvSpPr>
        <p:spPr>
          <a:xfrm>
            <a:off x="7197898" y="391714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3A7177F-3966-B8E2-73AE-0AC89F5FADF9}"/>
              </a:ext>
            </a:extLst>
          </p:cNvPr>
          <p:cNvSpPr/>
          <p:nvPr/>
        </p:nvSpPr>
        <p:spPr>
          <a:xfrm>
            <a:off x="5450378" y="4211780"/>
            <a:ext cx="226290" cy="2309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EF0CE579-F491-840F-A82D-5911F7CB4455}"/>
              </a:ext>
            </a:extLst>
          </p:cNvPr>
          <p:cNvSpPr/>
          <p:nvPr/>
        </p:nvSpPr>
        <p:spPr>
          <a:xfrm>
            <a:off x="5553825" y="1714269"/>
            <a:ext cx="256770" cy="2433781"/>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42C73F8-7E15-A70D-AB59-9292C75A4475}"/>
              </a:ext>
            </a:extLst>
          </p:cNvPr>
          <p:cNvSpPr txBox="1"/>
          <p:nvPr/>
        </p:nvSpPr>
        <p:spPr>
          <a:xfrm>
            <a:off x="4461163" y="942108"/>
            <a:ext cx="40538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rPr>
              <a:t>Better Local Minimum</a:t>
            </a:r>
          </a:p>
          <a:p>
            <a:r>
              <a:rPr lang="en-US" b="1">
                <a:solidFill>
                  <a:srgbClr val="FF0000"/>
                </a:solidFill>
              </a:rPr>
              <a:t>More optimal step size parameter</a:t>
            </a:r>
            <a:endParaRPr lang="en-US" b="1" dirty="0">
              <a:solidFill>
                <a:srgbClr val="FF0000"/>
              </a:solidFill>
            </a:endParaRPr>
          </a:p>
        </p:txBody>
      </p:sp>
      <p:sp>
        <p:nvSpPr>
          <p:cNvPr id="22" name="Arrow: Down 21">
            <a:extLst>
              <a:ext uri="{FF2B5EF4-FFF2-40B4-BE49-F238E27FC236}">
                <a16:creationId xmlns:a16="http://schemas.microsoft.com/office/drawing/2014/main" id="{11752D4F-A420-843B-587C-D4105130BBF6}"/>
              </a:ext>
            </a:extLst>
          </p:cNvPr>
          <p:cNvSpPr/>
          <p:nvPr/>
        </p:nvSpPr>
        <p:spPr>
          <a:xfrm>
            <a:off x="6640945" y="3096028"/>
            <a:ext cx="256770" cy="2433781"/>
          </a:xfrm>
          <a:prstGeom prst="down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147A224-1E82-25A9-1053-C5DC7C2D4F2A}"/>
              </a:ext>
            </a:extLst>
          </p:cNvPr>
          <p:cNvSpPr txBox="1"/>
          <p:nvPr/>
        </p:nvSpPr>
        <p:spPr>
          <a:xfrm>
            <a:off x="6899563" y="4884189"/>
            <a:ext cx="3810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6">
                    <a:lumMod val="60000"/>
                    <a:lumOff val="40000"/>
                  </a:schemeClr>
                </a:solidFill>
              </a:rPr>
              <a:t>Global minimum</a:t>
            </a:r>
          </a:p>
          <a:p>
            <a:r>
              <a:rPr lang="en-US" b="1">
                <a:solidFill>
                  <a:schemeClr val="accent6">
                    <a:lumMod val="60000"/>
                    <a:lumOff val="40000"/>
                  </a:schemeClr>
                </a:solidFill>
              </a:rPr>
              <a:t>May not reach </a:t>
            </a:r>
            <a:endParaRPr lang="en-US" b="1" dirty="0">
              <a:solidFill>
                <a:schemeClr val="accent6">
                  <a:lumMod val="60000"/>
                  <a:lumOff val="40000"/>
                </a:schemeClr>
              </a:solidFill>
            </a:endParaRPr>
          </a:p>
        </p:txBody>
      </p:sp>
    </p:spTree>
    <p:extLst>
      <p:ext uri="{BB962C8B-B14F-4D97-AF65-F5344CB8AC3E}">
        <p14:creationId xmlns:p14="http://schemas.microsoft.com/office/powerpoint/2010/main" val="3376561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23A6-5277-DB81-7CF1-4FCD856E2033}"/>
              </a:ext>
            </a:extLst>
          </p:cNvPr>
          <p:cNvSpPr>
            <a:spLocks noGrp="1"/>
          </p:cNvSpPr>
          <p:nvPr>
            <p:ph type="title"/>
          </p:nvPr>
        </p:nvSpPr>
        <p:spPr/>
        <p:txBody>
          <a:bodyPr/>
          <a:lstStyle/>
          <a:p>
            <a:r>
              <a:rPr lang="en-US"/>
              <a:t>Gradient Descent </a:t>
            </a:r>
          </a:p>
        </p:txBody>
      </p:sp>
      <p:sp>
        <p:nvSpPr>
          <p:cNvPr id="3" name="Content Placeholder 2">
            <a:extLst>
              <a:ext uri="{FF2B5EF4-FFF2-40B4-BE49-F238E27FC236}">
                <a16:creationId xmlns:a16="http://schemas.microsoft.com/office/drawing/2014/main" id="{C027F77C-6A53-7BE4-B16E-74B89B93CBAD}"/>
              </a:ext>
            </a:extLst>
          </p:cNvPr>
          <p:cNvSpPr>
            <a:spLocks noGrp="1"/>
          </p:cNvSpPr>
          <p:nvPr>
            <p:ph idx="1"/>
          </p:nvPr>
        </p:nvSpPr>
        <p:spPr/>
        <p:txBody>
          <a:bodyPr vert="horz" lIns="91440" tIns="45720" rIns="91440" bIns="45720" rtlCol="0" anchor="t">
            <a:normAutofit/>
          </a:bodyPr>
          <a:lstStyle/>
          <a:p>
            <a:r>
              <a:rPr lang="en-US"/>
              <a:t>Often gets stuck in a local minimum</a:t>
            </a:r>
          </a:p>
          <a:p>
            <a:r>
              <a:rPr lang="en-US"/>
              <a:t>Might need to adjust things like hyperparameters to continue to explore spaces</a:t>
            </a:r>
          </a:p>
          <a:p>
            <a:r>
              <a:rPr lang="en-US"/>
              <a:t>Exploitation/Exploration tradeoff </a:t>
            </a:r>
            <a:endParaRPr lang="en-US" dirty="0"/>
          </a:p>
        </p:txBody>
      </p:sp>
    </p:spTree>
    <p:extLst>
      <p:ext uri="{BB962C8B-B14F-4D97-AF65-F5344CB8AC3E}">
        <p14:creationId xmlns:p14="http://schemas.microsoft.com/office/powerpoint/2010/main" val="18922746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A9BC-E76F-31D0-FD47-E11C681CC291}"/>
              </a:ext>
            </a:extLst>
          </p:cNvPr>
          <p:cNvSpPr>
            <a:spLocks noGrp="1"/>
          </p:cNvSpPr>
          <p:nvPr>
            <p:ph type="title"/>
          </p:nvPr>
        </p:nvSpPr>
        <p:spPr/>
        <p:txBody>
          <a:bodyPr/>
          <a:lstStyle/>
          <a:p>
            <a:r>
              <a:rPr lang="en-US"/>
              <a:t>Questions?</a:t>
            </a:r>
          </a:p>
        </p:txBody>
      </p:sp>
      <p:sp>
        <p:nvSpPr>
          <p:cNvPr id="3" name="Content Placeholder 2">
            <a:extLst>
              <a:ext uri="{FF2B5EF4-FFF2-40B4-BE49-F238E27FC236}">
                <a16:creationId xmlns:a16="http://schemas.microsoft.com/office/drawing/2014/main" id="{202F6488-0B1C-78F7-2072-24B9D111702E}"/>
              </a:ext>
            </a:extLst>
          </p:cNvPr>
          <p:cNvSpPr>
            <a:spLocks noGrp="1"/>
          </p:cNvSpPr>
          <p:nvPr>
            <p:ph idx="1"/>
          </p:nvPr>
        </p:nvSpPr>
        <p:spPr/>
        <p:txBody>
          <a:bodyPr vert="horz" lIns="91440" tIns="45720" rIns="91440" bIns="45720" rtlCol="0" anchor="t">
            <a:normAutofit/>
          </a:bodyPr>
          <a:lstStyle/>
          <a:p>
            <a:r>
              <a:rPr lang="en-US"/>
              <a:t>We'll see gradient descent in a lot of places</a:t>
            </a:r>
          </a:p>
          <a:p>
            <a:r>
              <a:rPr lang="en-US"/>
              <a:t>Keep it in mind </a:t>
            </a:r>
            <a:endParaRPr lang="en-US" dirty="0"/>
          </a:p>
        </p:txBody>
      </p:sp>
    </p:spTree>
    <p:extLst>
      <p:ext uri="{BB962C8B-B14F-4D97-AF65-F5344CB8AC3E}">
        <p14:creationId xmlns:p14="http://schemas.microsoft.com/office/powerpoint/2010/main" val="4164669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33EE-C260-630D-740E-FA627B13AC30}"/>
              </a:ext>
            </a:extLst>
          </p:cNvPr>
          <p:cNvSpPr>
            <a:spLocks noGrp="1"/>
          </p:cNvSpPr>
          <p:nvPr>
            <p:ph type="title"/>
          </p:nvPr>
        </p:nvSpPr>
        <p:spPr/>
        <p:txBody>
          <a:bodyPr/>
          <a:lstStyle/>
          <a:p>
            <a:r>
              <a:rPr lang="en-US" dirty="0"/>
              <a:t>Tips</a:t>
            </a:r>
          </a:p>
        </p:txBody>
      </p:sp>
      <p:sp>
        <p:nvSpPr>
          <p:cNvPr id="3" name="Content Placeholder 2">
            <a:extLst>
              <a:ext uri="{FF2B5EF4-FFF2-40B4-BE49-F238E27FC236}">
                <a16:creationId xmlns:a16="http://schemas.microsoft.com/office/drawing/2014/main" id="{8978570F-D2F1-5D53-D585-39B41BA5671C}"/>
              </a:ext>
            </a:extLst>
          </p:cNvPr>
          <p:cNvSpPr>
            <a:spLocks noGrp="1"/>
          </p:cNvSpPr>
          <p:nvPr>
            <p:ph idx="1"/>
          </p:nvPr>
        </p:nvSpPr>
        <p:spPr>
          <a:xfrm>
            <a:off x="838200" y="1825625"/>
            <a:ext cx="5170715" cy="4351338"/>
          </a:xfrm>
        </p:spPr>
        <p:txBody>
          <a:bodyPr vert="horz" lIns="91440" tIns="45720" rIns="91440" bIns="45720" rtlCol="0" anchor="t">
            <a:normAutofit/>
          </a:bodyPr>
          <a:lstStyle/>
          <a:p>
            <a:r>
              <a:rPr lang="en-US" dirty="0"/>
              <a:t>One of the most difficult things about learning how AI models work </a:t>
            </a:r>
          </a:p>
          <a:p>
            <a:r>
              <a:rPr lang="en-US" dirty="0"/>
              <a:t>… Is the freaking notation </a:t>
            </a:r>
          </a:p>
          <a:p>
            <a:endParaRPr lang="en-US" dirty="0"/>
          </a:p>
          <a:p>
            <a:endParaRPr lang="en-US" dirty="0"/>
          </a:p>
        </p:txBody>
      </p:sp>
      <p:pic>
        <p:nvPicPr>
          <p:cNvPr id="4" name="Picture 3" descr="Mathematical Symbol Fight">
            <a:extLst>
              <a:ext uri="{FF2B5EF4-FFF2-40B4-BE49-F238E27FC236}">
                <a16:creationId xmlns:a16="http://schemas.microsoft.com/office/drawing/2014/main" id="{C8D0FBB9-CB01-F5A7-E758-11034351AE13}"/>
              </a:ext>
            </a:extLst>
          </p:cNvPr>
          <p:cNvPicPr>
            <a:picLocks noChangeAspect="1"/>
          </p:cNvPicPr>
          <p:nvPr/>
        </p:nvPicPr>
        <p:blipFill>
          <a:blip r:embed="rId2"/>
          <a:stretch>
            <a:fillRect/>
          </a:stretch>
        </p:blipFill>
        <p:spPr>
          <a:xfrm>
            <a:off x="6335486" y="2070109"/>
            <a:ext cx="5573485" cy="3305610"/>
          </a:xfrm>
          <a:prstGeom prst="rect">
            <a:avLst/>
          </a:prstGeom>
        </p:spPr>
      </p:pic>
      <p:sp>
        <p:nvSpPr>
          <p:cNvPr id="5" name="TextBox 4">
            <a:extLst>
              <a:ext uri="{FF2B5EF4-FFF2-40B4-BE49-F238E27FC236}">
                <a16:creationId xmlns:a16="http://schemas.microsoft.com/office/drawing/2014/main" id="{55C76FB6-5AD4-7740-6DBE-B0EB8DCF9EAD}"/>
              </a:ext>
            </a:extLst>
          </p:cNvPr>
          <p:cNvSpPr txBox="1"/>
          <p:nvPr/>
        </p:nvSpPr>
        <p:spPr>
          <a:xfrm>
            <a:off x="6620130" y="5377639"/>
            <a:ext cx="51598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ea typeface="+mn-lt"/>
                <a:cs typeface="+mn-lt"/>
              </a:rPr>
              <a:t>https://www.pinterest.com/pin/oh-no-a-musician-just-burst-in-through-the-door-confidently-twirling-a-treble-clef--742882901026442492/</a:t>
            </a:r>
            <a:endParaRPr lang="en-US" sz="1000" dirty="0"/>
          </a:p>
        </p:txBody>
      </p:sp>
    </p:spTree>
    <p:extLst>
      <p:ext uri="{BB962C8B-B14F-4D97-AF65-F5344CB8AC3E}">
        <p14:creationId xmlns:p14="http://schemas.microsoft.com/office/powerpoint/2010/main" val="2076194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88B2-5889-5E31-2D24-44804F6F363A}"/>
              </a:ext>
            </a:extLst>
          </p:cNvPr>
          <p:cNvSpPr>
            <a:spLocks noGrp="1"/>
          </p:cNvSpPr>
          <p:nvPr>
            <p:ph type="title"/>
          </p:nvPr>
        </p:nvSpPr>
        <p:spPr/>
        <p:txBody>
          <a:bodyPr/>
          <a:lstStyle/>
          <a:p>
            <a:r>
              <a:rPr lang="en-US" dirty="0"/>
              <a:t>Basic Concepts</a:t>
            </a:r>
          </a:p>
        </p:txBody>
      </p:sp>
      <p:sp>
        <p:nvSpPr>
          <p:cNvPr id="3" name="Content Placeholder 2">
            <a:extLst>
              <a:ext uri="{FF2B5EF4-FFF2-40B4-BE49-F238E27FC236}">
                <a16:creationId xmlns:a16="http://schemas.microsoft.com/office/drawing/2014/main" id="{D16EF4F8-2D1B-28E5-1699-C3A6AB7E218F}"/>
              </a:ext>
            </a:extLst>
          </p:cNvPr>
          <p:cNvSpPr>
            <a:spLocks noGrp="1"/>
          </p:cNvSpPr>
          <p:nvPr>
            <p:ph idx="1"/>
          </p:nvPr>
        </p:nvSpPr>
        <p:spPr/>
        <p:txBody>
          <a:bodyPr vert="horz" lIns="91440" tIns="45720" rIns="91440" bIns="45720" rtlCol="0" anchor="t">
            <a:normAutofit/>
          </a:bodyPr>
          <a:lstStyle/>
          <a:p>
            <a:r>
              <a:rPr lang="en-US" dirty="0"/>
              <a:t>What's in a Dataset</a:t>
            </a:r>
          </a:p>
          <a:p>
            <a:r>
              <a:rPr lang="en-US" dirty="0"/>
              <a:t>Types of Machine Learning</a:t>
            </a:r>
          </a:p>
          <a:p>
            <a:r>
              <a:rPr lang="en-US" dirty="0"/>
              <a:t>Data </a:t>
            </a:r>
          </a:p>
          <a:p>
            <a:r>
              <a:rPr lang="en-US" dirty="0"/>
              <a:t>Model Evaluation </a:t>
            </a:r>
          </a:p>
          <a:p>
            <a:r>
              <a:rPr lang="en-US" dirty="0"/>
              <a:t> </a:t>
            </a:r>
          </a:p>
        </p:txBody>
      </p:sp>
    </p:spTree>
    <p:extLst>
      <p:ext uri="{BB962C8B-B14F-4D97-AF65-F5344CB8AC3E}">
        <p14:creationId xmlns:p14="http://schemas.microsoft.com/office/powerpoint/2010/main" val="1263913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6BB15-F4B2-CD97-F715-B4A70FA75357}"/>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BA714812-C349-FC56-2892-4E3DDA65BC9D}"/>
              </a:ext>
            </a:extLst>
          </p:cNvPr>
          <p:cNvSpPr>
            <a:spLocks noGrp="1"/>
          </p:cNvSpPr>
          <p:nvPr>
            <p:ph idx="1"/>
          </p:nvPr>
        </p:nvSpPr>
        <p:spPr>
          <a:xfrm>
            <a:off x="838200" y="1825625"/>
            <a:ext cx="7043058" cy="4351338"/>
          </a:xfrm>
        </p:spPr>
        <p:txBody>
          <a:bodyPr vert="horz" lIns="91440" tIns="45720" rIns="91440" bIns="45720" rtlCol="0" anchor="t">
            <a:normAutofit fontScale="77500" lnSpcReduction="20000"/>
          </a:bodyPr>
          <a:lstStyle/>
          <a:p>
            <a:r>
              <a:rPr lang="en-US" dirty="0"/>
              <a:t>For supervised, machine learning, generally use a dataset with:</a:t>
            </a:r>
          </a:p>
          <a:p>
            <a:r>
              <a:rPr lang="en-US" dirty="0"/>
              <a:t>Input data – Data you will already have and will give to the model to get some sort of result</a:t>
            </a:r>
          </a:p>
          <a:p>
            <a:r>
              <a:rPr lang="en-US" dirty="0"/>
              <a:t>Output data – Results of interest that you want a model to be able to generate. </a:t>
            </a:r>
          </a:p>
          <a:p>
            <a:r>
              <a:rPr lang="en-US" dirty="0"/>
              <a:t>For most supervised learning:</a:t>
            </a:r>
          </a:p>
          <a:p>
            <a:pPr lvl="1">
              <a:buFont typeface="Courier New" panose="020B0604020202020204" pitchFamily="34" charset="0"/>
              <a:buChar char="o"/>
            </a:pPr>
            <a:r>
              <a:rPr lang="en-US" dirty="0"/>
              <a:t>You will have input and output data already in a dataset </a:t>
            </a:r>
          </a:p>
          <a:p>
            <a:pPr lvl="1">
              <a:buFont typeface="Courier New" panose="020B0604020202020204" pitchFamily="34" charset="0"/>
              <a:buChar char="o"/>
            </a:pPr>
            <a:r>
              <a:rPr lang="en-US" dirty="0"/>
              <a:t>You will use the input data to train the model, and the model will generate model outputs</a:t>
            </a:r>
          </a:p>
          <a:p>
            <a:pPr lvl="1">
              <a:buFont typeface="Courier New" panose="020B0604020202020204" pitchFamily="34" charset="0"/>
              <a:buChar char="o"/>
            </a:pPr>
            <a:r>
              <a:rPr lang="en-US" dirty="0"/>
              <a:t>You will use output data to compare against the model outputs and generate model error, which helps train the model</a:t>
            </a:r>
          </a:p>
          <a:p>
            <a:pPr lvl="1">
              <a:buFont typeface="Courier New" panose="020B0604020202020204" pitchFamily="34" charset="0"/>
              <a:buChar char="o"/>
            </a:pPr>
            <a:r>
              <a:rPr lang="en-US" dirty="0"/>
              <a:t>In production, the model will generate model outputs from known input data, and you will not have known outputs to compare it to </a:t>
            </a:r>
          </a:p>
          <a:p>
            <a:pPr lvl="1">
              <a:buFont typeface="Courier New" panose="020B0604020202020204" pitchFamily="34" charset="0"/>
              <a:buChar char="o"/>
            </a:pPr>
            <a:endParaRPr lang="en-US" dirty="0"/>
          </a:p>
        </p:txBody>
      </p:sp>
      <p:pic>
        <p:nvPicPr>
          <p:cNvPr id="4" name="Picture 3" descr="Free Flower Pistils photo and picture">
            <a:extLst>
              <a:ext uri="{FF2B5EF4-FFF2-40B4-BE49-F238E27FC236}">
                <a16:creationId xmlns:a16="http://schemas.microsoft.com/office/drawing/2014/main" id="{6E76B410-7303-EF07-6AB2-82BC53747EE3}"/>
              </a:ext>
            </a:extLst>
          </p:cNvPr>
          <p:cNvPicPr>
            <a:picLocks noChangeAspect="1"/>
          </p:cNvPicPr>
          <p:nvPr/>
        </p:nvPicPr>
        <p:blipFill>
          <a:blip r:embed="rId2"/>
          <a:stretch>
            <a:fillRect/>
          </a:stretch>
        </p:blipFill>
        <p:spPr>
          <a:xfrm>
            <a:off x="8752115" y="555528"/>
            <a:ext cx="2743199" cy="1828085"/>
          </a:xfrm>
          <a:prstGeom prst="rect">
            <a:avLst/>
          </a:prstGeom>
        </p:spPr>
      </p:pic>
      <p:pic>
        <p:nvPicPr>
          <p:cNvPr id="5" name="Picture 4" descr="Free Grapes Vines photo and picture">
            <a:extLst>
              <a:ext uri="{FF2B5EF4-FFF2-40B4-BE49-F238E27FC236}">
                <a16:creationId xmlns:a16="http://schemas.microsoft.com/office/drawing/2014/main" id="{F949652C-E5E8-2652-3053-78CD790856C3}"/>
              </a:ext>
            </a:extLst>
          </p:cNvPr>
          <p:cNvPicPr>
            <a:picLocks noChangeAspect="1"/>
          </p:cNvPicPr>
          <p:nvPr/>
        </p:nvPicPr>
        <p:blipFill>
          <a:blip r:embed="rId3"/>
          <a:stretch>
            <a:fillRect/>
          </a:stretch>
        </p:blipFill>
        <p:spPr>
          <a:xfrm>
            <a:off x="8752115" y="2472162"/>
            <a:ext cx="2743200" cy="2196703"/>
          </a:xfrm>
          <a:prstGeom prst="rect">
            <a:avLst/>
          </a:prstGeom>
        </p:spPr>
      </p:pic>
      <p:pic>
        <p:nvPicPr>
          <p:cNvPr id="6" name="Picture 5" descr="Free Sky Clouds photo and picture">
            <a:extLst>
              <a:ext uri="{FF2B5EF4-FFF2-40B4-BE49-F238E27FC236}">
                <a16:creationId xmlns:a16="http://schemas.microsoft.com/office/drawing/2014/main" id="{F9DACDCC-7B8B-A58E-4550-2C8D759943A8}"/>
              </a:ext>
            </a:extLst>
          </p:cNvPr>
          <p:cNvPicPr>
            <a:picLocks noChangeAspect="1"/>
          </p:cNvPicPr>
          <p:nvPr/>
        </p:nvPicPr>
        <p:blipFill>
          <a:blip r:embed="rId4"/>
          <a:stretch>
            <a:fillRect/>
          </a:stretch>
        </p:blipFill>
        <p:spPr>
          <a:xfrm>
            <a:off x="8752114" y="4745457"/>
            <a:ext cx="2743199" cy="1830228"/>
          </a:xfrm>
          <a:prstGeom prst="rect">
            <a:avLst/>
          </a:prstGeom>
        </p:spPr>
      </p:pic>
    </p:spTree>
    <p:extLst>
      <p:ext uri="{BB962C8B-B14F-4D97-AF65-F5344CB8AC3E}">
        <p14:creationId xmlns:p14="http://schemas.microsoft.com/office/powerpoint/2010/main" val="4217072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4983-6715-22B3-4DA4-DBC48137FF01}"/>
              </a:ext>
            </a:extLst>
          </p:cNvPr>
          <p:cNvSpPr>
            <a:spLocks noGrp="1"/>
          </p:cNvSpPr>
          <p:nvPr>
            <p:ph type="title"/>
          </p:nvPr>
        </p:nvSpPr>
        <p:spPr/>
        <p:txBody>
          <a:bodyPr/>
          <a:lstStyle/>
          <a:p>
            <a:r>
              <a:rPr lang="en-US" dirty="0"/>
              <a:t>Dataset - Example</a:t>
            </a:r>
          </a:p>
        </p:txBody>
      </p:sp>
      <p:sp>
        <p:nvSpPr>
          <p:cNvPr id="3" name="Content Placeholder 2">
            <a:extLst>
              <a:ext uri="{FF2B5EF4-FFF2-40B4-BE49-F238E27FC236}">
                <a16:creationId xmlns:a16="http://schemas.microsoft.com/office/drawing/2014/main" id="{229F2DCF-AC67-3646-16A9-FF0A805D8564}"/>
              </a:ext>
            </a:extLst>
          </p:cNvPr>
          <p:cNvSpPr>
            <a:spLocks noGrp="1"/>
          </p:cNvSpPr>
          <p:nvPr>
            <p:ph idx="1"/>
          </p:nvPr>
        </p:nvSpPr>
        <p:spPr>
          <a:xfrm>
            <a:off x="838200" y="1607911"/>
            <a:ext cx="5246915" cy="4351338"/>
          </a:xfrm>
        </p:spPr>
        <p:txBody>
          <a:bodyPr vert="horz" lIns="91440" tIns="45720" rIns="91440" bIns="45720" rtlCol="0" anchor="t">
            <a:normAutofit fontScale="92500"/>
          </a:bodyPr>
          <a:lstStyle/>
          <a:p>
            <a:r>
              <a:rPr lang="en-US" dirty="0"/>
              <a:t>Wine Quality Dataset</a:t>
            </a:r>
          </a:p>
          <a:p>
            <a:r>
              <a:rPr lang="en-US" dirty="0"/>
              <a:t>Let's pretend we are wine makers</a:t>
            </a:r>
          </a:p>
          <a:p>
            <a:r>
              <a:rPr lang="en-US" dirty="0"/>
              <a:t>We have a dataset that has features related to the wine: acidity, sugars, chlorides, density, pH, and wine quality </a:t>
            </a:r>
          </a:p>
          <a:p>
            <a:r>
              <a:rPr lang="en-US" dirty="0"/>
              <a:t>What's useful for us to predict when making a new wine</a:t>
            </a:r>
          </a:p>
          <a:p>
            <a:r>
              <a:rPr lang="en-US" dirty="0"/>
              <a:t>What is our input data?</a:t>
            </a:r>
          </a:p>
          <a:p>
            <a:r>
              <a:rPr lang="en-US" dirty="0"/>
              <a:t>What is out output data? </a:t>
            </a:r>
          </a:p>
        </p:txBody>
      </p:sp>
      <p:pic>
        <p:nvPicPr>
          <p:cNvPr id="4" name="Picture 3" descr="With something like that, I would have white wine - iFunny Brazil">
            <a:extLst>
              <a:ext uri="{FF2B5EF4-FFF2-40B4-BE49-F238E27FC236}">
                <a16:creationId xmlns:a16="http://schemas.microsoft.com/office/drawing/2014/main" id="{E6199A10-18CA-F98E-D692-C8454F7E092D}"/>
              </a:ext>
            </a:extLst>
          </p:cNvPr>
          <p:cNvPicPr>
            <a:picLocks noChangeAspect="1"/>
          </p:cNvPicPr>
          <p:nvPr/>
        </p:nvPicPr>
        <p:blipFill>
          <a:blip r:embed="rId2"/>
          <a:stretch>
            <a:fillRect/>
          </a:stretch>
        </p:blipFill>
        <p:spPr>
          <a:xfrm>
            <a:off x="6848901" y="2470235"/>
            <a:ext cx="4634714" cy="3603026"/>
          </a:xfrm>
          <a:prstGeom prst="rect">
            <a:avLst/>
          </a:prstGeom>
        </p:spPr>
      </p:pic>
      <p:sp>
        <p:nvSpPr>
          <p:cNvPr id="6" name="TextBox 5">
            <a:extLst>
              <a:ext uri="{FF2B5EF4-FFF2-40B4-BE49-F238E27FC236}">
                <a16:creationId xmlns:a16="http://schemas.microsoft.com/office/drawing/2014/main" id="{2CC72C37-CA71-07CA-647F-5A2A74CEFECC}"/>
              </a:ext>
            </a:extLst>
          </p:cNvPr>
          <p:cNvSpPr txBox="1"/>
          <p:nvPr/>
        </p:nvSpPr>
        <p:spPr>
          <a:xfrm>
            <a:off x="6959126" y="6215979"/>
            <a:ext cx="47650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ea typeface="+mn-lt"/>
                <a:cs typeface="+mn-lt"/>
              </a:rPr>
              <a:t>https://br.ifunny.co/picture/with-something-like-that-i-would-have-white-wine-J7OVLDXs9</a:t>
            </a:r>
            <a:endParaRPr lang="en-US" sz="1000" dirty="0"/>
          </a:p>
        </p:txBody>
      </p:sp>
    </p:spTree>
    <p:extLst>
      <p:ext uri="{BB962C8B-B14F-4D97-AF65-F5344CB8AC3E}">
        <p14:creationId xmlns:p14="http://schemas.microsoft.com/office/powerpoint/2010/main" val="1666071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8390-AF69-1688-8234-489AEF2C1D05}"/>
              </a:ext>
            </a:extLst>
          </p:cNvPr>
          <p:cNvSpPr>
            <a:spLocks noGrp="1"/>
          </p:cNvSpPr>
          <p:nvPr>
            <p:ph type="title"/>
          </p:nvPr>
        </p:nvSpPr>
        <p:spPr/>
        <p:txBody>
          <a:bodyPr/>
          <a:lstStyle/>
          <a:p>
            <a:r>
              <a:rPr lang="en-US"/>
              <a:t>Wine Dataset</a:t>
            </a:r>
          </a:p>
        </p:txBody>
      </p:sp>
      <p:sp>
        <p:nvSpPr>
          <p:cNvPr id="3" name="Content Placeholder 2">
            <a:extLst>
              <a:ext uri="{FF2B5EF4-FFF2-40B4-BE49-F238E27FC236}">
                <a16:creationId xmlns:a16="http://schemas.microsoft.com/office/drawing/2014/main" id="{24562AE0-4D2E-ECFA-E5F6-7CEB1D05AA8E}"/>
              </a:ext>
            </a:extLst>
          </p:cNvPr>
          <p:cNvSpPr>
            <a:spLocks noGrp="1"/>
          </p:cNvSpPr>
          <p:nvPr>
            <p:ph idx="1"/>
          </p:nvPr>
        </p:nvSpPr>
        <p:spPr>
          <a:xfrm>
            <a:off x="838200" y="1825625"/>
            <a:ext cx="7990765" cy="4351338"/>
          </a:xfrm>
        </p:spPr>
        <p:txBody>
          <a:bodyPr vert="horz" lIns="91440" tIns="45720" rIns="91440" bIns="45720" rtlCol="0" anchor="t">
            <a:normAutofit fontScale="85000" lnSpcReduction="20000"/>
          </a:bodyPr>
          <a:lstStyle/>
          <a:p>
            <a:r>
              <a:rPr lang="en-US" dirty="0"/>
              <a:t>Well, if we are the wine maker, we probably have access to the chemical properties of our wine, like acidity, acids, sugars, chlorides, density, and pH</a:t>
            </a:r>
          </a:p>
          <a:p>
            <a:r>
              <a:rPr lang="en-US" dirty="0"/>
              <a:t>What we probably don't have access to, right when we make the wine, is the wine quality</a:t>
            </a:r>
          </a:p>
          <a:p>
            <a:r>
              <a:rPr lang="en-US" dirty="0"/>
              <a:t>But since we assume we can sell a higher quality wine for more, it's useful to predict the wine quality ahead of time </a:t>
            </a:r>
          </a:p>
          <a:p>
            <a:r>
              <a:rPr lang="en-US" dirty="0"/>
              <a:t>So our input data is the wine chemical properties, which we'll have every time we predict a wine</a:t>
            </a:r>
          </a:p>
          <a:p>
            <a:r>
              <a:rPr lang="en-US" dirty="0"/>
              <a:t>An our output data is the wine quality </a:t>
            </a:r>
          </a:p>
          <a:p>
            <a:pPr lvl="1">
              <a:buFont typeface="Courier New" panose="020B0604020202020204" pitchFamily="34" charset="0"/>
              <a:buChar char="o"/>
            </a:pPr>
            <a:r>
              <a:rPr lang="en-US" dirty="0"/>
              <a:t>When we have a model running in production, we will NOT have this data - only the model output prediction</a:t>
            </a:r>
          </a:p>
          <a:p>
            <a:pPr lvl="1">
              <a:buFont typeface="Courier New" panose="020B0604020202020204" pitchFamily="34" charset="0"/>
              <a:buChar char="o"/>
            </a:pPr>
            <a:r>
              <a:rPr lang="en-US" dirty="0"/>
              <a:t>But for training the model, we have a historical set of wine quality scores and associated chemical properties </a:t>
            </a:r>
          </a:p>
        </p:txBody>
      </p:sp>
      <p:pic>
        <p:nvPicPr>
          <p:cNvPr id="4" name="Picture 3" descr="Free Wine Glass photo and picture">
            <a:extLst>
              <a:ext uri="{FF2B5EF4-FFF2-40B4-BE49-F238E27FC236}">
                <a16:creationId xmlns:a16="http://schemas.microsoft.com/office/drawing/2014/main" id="{14942C93-887C-3CEF-58C4-F0667EB25B12}"/>
              </a:ext>
            </a:extLst>
          </p:cNvPr>
          <p:cNvPicPr>
            <a:picLocks noChangeAspect="1"/>
          </p:cNvPicPr>
          <p:nvPr/>
        </p:nvPicPr>
        <p:blipFill>
          <a:blip r:embed="rId2"/>
          <a:stretch>
            <a:fillRect/>
          </a:stretch>
        </p:blipFill>
        <p:spPr>
          <a:xfrm>
            <a:off x="8934533" y="1937657"/>
            <a:ext cx="2726055" cy="4114800"/>
          </a:xfrm>
          <a:prstGeom prst="rect">
            <a:avLst/>
          </a:prstGeom>
        </p:spPr>
      </p:pic>
    </p:spTree>
    <p:extLst>
      <p:ext uri="{BB962C8B-B14F-4D97-AF65-F5344CB8AC3E}">
        <p14:creationId xmlns:p14="http://schemas.microsoft.com/office/powerpoint/2010/main" val="2200637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F6D75-6614-D318-F8B3-EC7C201DD416}"/>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EE28D7B1-3173-BA28-0ECE-B1A0D1F56755}"/>
              </a:ext>
            </a:extLst>
          </p:cNvPr>
          <p:cNvSpPr>
            <a:spLocks noGrp="1"/>
          </p:cNvSpPr>
          <p:nvPr>
            <p:ph idx="1"/>
          </p:nvPr>
        </p:nvSpPr>
        <p:spPr/>
        <p:txBody>
          <a:bodyPr vert="horz" lIns="91440" tIns="45720" rIns="91440" bIns="45720" rtlCol="0" anchor="t">
            <a:normAutofit/>
          </a:bodyPr>
          <a:lstStyle/>
          <a:p>
            <a:r>
              <a:rPr lang="en-US" dirty="0"/>
              <a:t>We often call the input data a set of </a:t>
            </a:r>
            <a:r>
              <a:rPr lang="en-US" b="1" dirty="0"/>
              <a:t>features</a:t>
            </a:r>
            <a:r>
              <a:rPr lang="en-US" dirty="0"/>
              <a:t> of the dataset</a:t>
            </a:r>
          </a:p>
          <a:p>
            <a:r>
              <a:rPr lang="en-US" dirty="0"/>
              <a:t>While our output data could be called the answers, the results, the outcomes, features of interest, etc. </a:t>
            </a:r>
          </a:p>
          <a:p>
            <a:r>
              <a:rPr lang="en-US" dirty="0"/>
              <a:t>A training dataset has both </a:t>
            </a:r>
            <a:r>
              <a:rPr lang="en-US" b="1" dirty="0"/>
              <a:t>features </a:t>
            </a:r>
            <a:r>
              <a:rPr lang="en-US" dirty="0"/>
              <a:t>and </a:t>
            </a:r>
            <a:r>
              <a:rPr lang="en-US" b="1" dirty="0"/>
              <a:t>outcomes </a:t>
            </a:r>
            <a:r>
              <a:rPr lang="en-US" dirty="0"/>
              <a:t>in supervised machine learning </a:t>
            </a:r>
          </a:p>
          <a:p>
            <a:r>
              <a:rPr lang="en-US" dirty="0"/>
              <a:t>A model in production is only given the </a:t>
            </a:r>
            <a:r>
              <a:rPr lang="en-US" b="1" dirty="0"/>
              <a:t>features</a:t>
            </a:r>
            <a:r>
              <a:rPr lang="en-US" dirty="0"/>
              <a:t>, and it has to generate a </a:t>
            </a:r>
            <a:r>
              <a:rPr lang="en-US" b="1" dirty="0"/>
              <a:t>predicted outcome </a:t>
            </a:r>
          </a:p>
        </p:txBody>
      </p:sp>
    </p:spTree>
    <p:extLst>
      <p:ext uri="{BB962C8B-B14F-4D97-AF65-F5344CB8AC3E}">
        <p14:creationId xmlns:p14="http://schemas.microsoft.com/office/powerpoint/2010/main" val="405935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8F82-42AD-649D-CB7A-E81B6333EE56}"/>
              </a:ext>
            </a:extLst>
          </p:cNvPr>
          <p:cNvSpPr>
            <a:spLocks noGrp="1"/>
          </p:cNvSpPr>
          <p:nvPr>
            <p:ph type="title"/>
          </p:nvPr>
        </p:nvSpPr>
        <p:spPr/>
        <p:txBody>
          <a:bodyPr/>
          <a:lstStyle/>
          <a:p>
            <a:r>
              <a:rPr lang="en-US" dirty="0"/>
              <a:t>Types of Machine Learning </a:t>
            </a:r>
          </a:p>
        </p:txBody>
      </p:sp>
      <p:sp>
        <p:nvSpPr>
          <p:cNvPr id="3" name="Content Placeholder 2">
            <a:extLst>
              <a:ext uri="{FF2B5EF4-FFF2-40B4-BE49-F238E27FC236}">
                <a16:creationId xmlns:a16="http://schemas.microsoft.com/office/drawing/2014/main" id="{F855CB0F-4DE3-7DF3-697F-D0CD2919F697}"/>
              </a:ext>
            </a:extLst>
          </p:cNvPr>
          <p:cNvSpPr>
            <a:spLocks noGrp="1"/>
          </p:cNvSpPr>
          <p:nvPr>
            <p:ph idx="1"/>
          </p:nvPr>
        </p:nvSpPr>
        <p:spPr>
          <a:xfrm>
            <a:off x="838200" y="1825625"/>
            <a:ext cx="2884715" cy="4351338"/>
          </a:xfrm>
        </p:spPr>
        <p:txBody>
          <a:bodyPr vert="horz" lIns="91440" tIns="45720" rIns="91440" bIns="45720" rtlCol="0" anchor="t">
            <a:normAutofit/>
          </a:bodyPr>
          <a:lstStyle/>
          <a:p>
            <a:r>
              <a:rPr lang="en-US" dirty="0"/>
              <a:t>Supervised</a:t>
            </a:r>
          </a:p>
          <a:p>
            <a:r>
              <a:rPr lang="en-US" dirty="0"/>
              <a:t>Unsupervised</a:t>
            </a:r>
          </a:p>
        </p:txBody>
      </p:sp>
      <p:pic>
        <p:nvPicPr>
          <p:cNvPr id="4" name="Picture 3" descr="My attempt at restoring the Jim Halpert Smiling Through Blinds meme  (4792x2704px) : r/MemeRestoration">
            <a:extLst>
              <a:ext uri="{FF2B5EF4-FFF2-40B4-BE49-F238E27FC236}">
                <a16:creationId xmlns:a16="http://schemas.microsoft.com/office/drawing/2014/main" id="{6BA217DD-9628-752F-BC0D-D251D90B5B21}"/>
              </a:ext>
            </a:extLst>
          </p:cNvPr>
          <p:cNvPicPr>
            <a:picLocks noChangeAspect="1"/>
          </p:cNvPicPr>
          <p:nvPr/>
        </p:nvPicPr>
        <p:blipFill>
          <a:blip r:embed="rId2"/>
          <a:stretch>
            <a:fillRect/>
          </a:stretch>
        </p:blipFill>
        <p:spPr>
          <a:xfrm>
            <a:off x="5225143" y="1958884"/>
            <a:ext cx="6335485" cy="3571602"/>
          </a:xfrm>
          <a:prstGeom prst="rect">
            <a:avLst/>
          </a:prstGeom>
        </p:spPr>
      </p:pic>
      <p:sp>
        <p:nvSpPr>
          <p:cNvPr id="5" name="TextBox 4">
            <a:extLst>
              <a:ext uri="{FF2B5EF4-FFF2-40B4-BE49-F238E27FC236}">
                <a16:creationId xmlns:a16="http://schemas.microsoft.com/office/drawing/2014/main" id="{1C7F399A-B1A2-ABE9-F018-D34C4E47CA18}"/>
              </a:ext>
            </a:extLst>
          </p:cNvPr>
          <p:cNvSpPr txBox="1"/>
          <p:nvPr/>
        </p:nvSpPr>
        <p:spPr>
          <a:xfrm>
            <a:off x="6091517" y="5771627"/>
            <a:ext cx="459377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ea typeface="+mn-lt"/>
                <a:cs typeface="+mn-lt"/>
              </a:rPr>
              <a:t>https://www.reddit.com/r/MemeRestoration/comments/fxyzti/my_attempt_at_restoring_the_jim_halpert_smiling/</a:t>
            </a:r>
            <a:endParaRPr lang="en-US" sz="1000" dirty="0"/>
          </a:p>
        </p:txBody>
      </p:sp>
    </p:spTree>
    <p:extLst>
      <p:ext uri="{BB962C8B-B14F-4D97-AF65-F5344CB8AC3E}">
        <p14:creationId xmlns:p14="http://schemas.microsoft.com/office/powerpoint/2010/main" val="885919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8F738-445B-45EE-CD94-01414A67E349}"/>
              </a:ext>
            </a:extLst>
          </p:cNvPr>
          <p:cNvSpPr>
            <a:spLocks noGrp="1"/>
          </p:cNvSpPr>
          <p:nvPr>
            <p:ph type="title"/>
          </p:nvPr>
        </p:nvSpPr>
        <p:spPr/>
        <p:txBody>
          <a:bodyPr/>
          <a:lstStyle/>
          <a:p>
            <a:r>
              <a:rPr lang="en-US" dirty="0"/>
              <a:t>Supervised Machine Learning </a:t>
            </a:r>
          </a:p>
        </p:txBody>
      </p:sp>
      <p:sp>
        <p:nvSpPr>
          <p:cNvPr id="3" name="Content Placeholder 2">
            <a:extLst>
              <a:ext uri="{FF2B5EF4-FFF2-40B4-BE49-F238E27FC236}">
                <a16:creationId xmlns:a16="http://schemas.microsoft.com/office/drawing/2014/main" id="{C69C6C30-4113-DB18-AAF4-7BEA9D0DB8EA}"/>
              </a:ext>
            </a:extLst>
          </p:cNvPr>
          <p:cNvSpPr>
            <a:spLocks noGrp="1"/>
          </p:cNvSpPr>
          <p:nvPr>
            <p:ph idx="1"/>
          </p:nvPr>
        </p:nvSpPr>
        <p:spPr/>
        <p:txBody>
          <a:bodyPr vert="horz" lIns="91440" tIns="45720" rIns="91440" bIns="45720" rtlCol="0" anchor="t">
            <a:normAutofit/>
          </a:bodyPr>
          <a:lstStyle/>
          <a:p>
            <a:r>
              <a:rPr lang="en-US" dirty="0"/>
              <a:t>You have both </a:t>
            </a:r>
            <a:r>
              <a:rPr lang="en-US" b="1" dirty="0"/>
              <a:t>feature </a:t>
            </a:r>
            <a:r>
              <a:rPr lang="en-US" dirty="0"/>
              <a:t>and </a:t>
            </a:r>
            <a:r>
              <a:rPr lang="en-US" b="1" dirty="0"/>
              <a:t>outcome </a:t>
            </a:r>
            <a:r>
              <a:rPr lang="en-US" dirty="0"/>
              <a:t>data in your training set</a:t>
            </a:r>
          </a:p>
          <a:p>
            <a:r>
              <a:rPr lang="en-US" dirty="0"/>
              <a:t>Your model uses the </a:t>
            </a:r>
            <a:r>
              <a:rPr lang="en-US" b="1" dirty="0"/>
              <a:t>outcome </a:t>
            </a:r>
            <a:r>
              <a:rPr lang="en-US" dirty="0"/>
              <a:t>data to </a:t>
            </a:r>
            <a:r>
              <a:rPr lang="en-US" b="1" dirty="0"/>
              <a:t>evaluate </a:t>
            </a:r>
            <a:r>
              <a:rPr lang="en-US" dirty="0"/>
              <a:t>the model </a:t>
            </a:r>
          </a:p>
          <a:p>
            <a:r>
              <a:rPr lang="en-US" dirty="0"/>
              <a:t>Example: predict wine quality (outcome) based on pH and chlorides (features)</a:t>
            </a:r>
          </a:p>
        </p:txBody>
      </p:sp>
    </p:spTree>
    <p:extLst>
      <p:ext uri="{BB962C8B-B14F-4D97-AF65-F5344CB8AC3E}">
        <p14:creationId xmlns:p14="http://schemas.microsoft.com/office/powerpoint/2010/main" val="2635296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25FC-97E9-DACB-B2AA-9F538C905CA0}"/>
              </a:ext>
            </a:extLst>
          </p:cNvPr>
          <p:cNvSpPr>
            <a:spLocks noGrp="1"/>
          </p:cNvSpPr>
          <p:nvPr>
            <p:ph type="title"/>
          </p:nvPr>
        </p:nvSpPr>
        <p:spPr/>
        <p:txBody>
          <a:bodyPr/>
          <a:lstStyle/>
          <a:p>
            <a:r>
              <a:rPr lang="en-US" dirty="0"/>
              <a:t>What do people mean when they say something is "AI"</a:t>
            </a:r>
          </a:p>
        </p:txBody>
      </p:sp>
      <p:sp>
        <p:nvSpPr>
          <p:cNvPr id="3" name="Content Placeholder 2">
            <a:extLst>
              <a:ext uri="{FF2B5EF4-FFF2-40B4-BE49-F238E27FC236}">
                <a16:creationId xmlns:a16="http://schemas.microsoft.com/office/drawing/2014/main" id="{493F28D7-92AB-7862-7C95-B3B346F877F0}"/>
              </a:ext>
            </a:extLst>
          </p:cNvPr>
          <p:cNvSpPr>
            <a:spLocks noGrp="1"/>
          </p:cNvSpPr>
          <p:nvPr>
            <p:ph idx="1"/>
          </p:nvPr>
        </p:nvSpPr>
        <p:spPr/>
        <p:txBody>
          <a:bodyPr vert="horz" lIns="91440" tIns="45720" rIns="91440" bIns="45720" rtlCol="0" anchor="t">
            <a:normAutofit/>
          </a:bodyPr>
          <a:lstStyle/>
          <a:p>
            <a:r>
              <a:rPr lang="en-US" dirty="0"/>
              <a:t>Outside of CS/Engineering, it often means ChatGPT</a:t>
            </a:r>
          </a:p>
          <a:p>
            <a:r>
              <a:rPr lang="en-US" dirty="0"/>
              <a:t>Or some other LLM/Transformer model tailored to a specific application</a:t>
            </a:r>
          </a:p>
          <a:p>
            <a:r>
              <a:rPr lang="en-US" dirty="0"/>
              <a:t>I wish I could say there is 1 commonly accepted definition of AI, but there isn't</a:t>
            </a:r>
          </a:p>
          <a:p>
            <a:r>
              <a:rPr lang="en-US" dirty="0"/>
              <a:t>Often techniques fall along some sort of spectrum of data science &lt;-&gt; machine learning</a:t>
            </a:r>
          </a:p>
          <a:p>
            <a:r>
              <a:rPr lang="en-US" dirty="0"/>
              <a:t>But the general AI terms usually encompasses a way to have a machine make intelligent or human level decisions </a:t>
            </a:r>
          </a:p>
        </p:txBody>
      </p:sp>
    </p:spTree>
    <p:extLst>
      <p:ext uri="{BB962C8B-B14F-4D97-AF65-F5344CB8AC3E}">
        <p14:creationId xmlns:p14="http://schemas.microsoft.com/office/powerpoint/2010/main" val="78073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9487D-2878-1D3F-2A91-C07765222A89}"/>
              </a:ext>
            </a:extLst>
          </p:cNvPr>
          <p:cNvSpPr>
            <a:spLocks noGrp="1"/>
          </p:cNvSpPr>
          <p:nvPr>
            <p:ph type="title"/>
          </p:nvPr>
        </p:nvSpPr>
        <p:spPr/>
        <p:txBody>
          <a:bodyPr/>
          <a:lstStyle/>
          <a:p>
            <a:r>
              <a:rPr lang="en-US" dirty="0"/>
              <a:t>Unsupervised Machine Learning </a:t>
            </a:r>
          </a:p>
        </p:txBody>
      </p:sp>
      <p:sp>
        <p:nvSpPr>
          <p:cNvPr id="3" name="Content Placeholder 2">
            <a:extLst>
              <a:ext uri="{FF2B5EF4-FFF2-40B4-BE49-F238E27FC236}">
                <a16:creationId xmlns:a16="http://schemas.microsoft.com/office/drawing/2014/main" id="{AF857B65-835C-4224-19DD-7E6C4622BDDE}"/>
              </a:ext>
            </a:extLst>
          </p:cNvPr>
          <p:cNvSpPr>
            <a:spLocks noGrp="1"/>
          </p:cNvSpPr>
          <p:nvPr>
            <p:ph idx="1"/>
          </p:nvPr>
        </p:nvSpPr>
        <p:spPr/>
        <p:txBody>
          <a:bodyPr vert="horz" lIns="91440" tIns="45720" rIns="91440" bIns="45720" rtlCol="0" anchor="t">
            <a:normAutofit/>
          </a:bodyPr>
          <a:lstStyle/>
          <a:p>
            <a:r>
              <a:rPr lang="en-US" dirty="0"/>
              <a:t>You have only the </a:t>
            </a:r>
            <a:r>
              <a:rPr lang="en-US" b="1" dirty="0"/>
              <a:t>feature </a:t>
            </a:r>
            <a:r>
              <a:rPr lang="en-US" dirty="0"/>
              <a:t>data for the model</a:t>
            </a:r>
          </a:p>
          <a:p>
            <a:r>
              <a:rPr lang="en-US" dirty="0"/>
              <a:t>Typically, the model tries to either cluster features into similar groups </a:t>
            </a:r>
          </a:p>
          <a:p>
            <a:r>
              <a:rPr lang="en-US" dirty="0"/>
              <a:t>Or, tries to find a dimensionality reduction for the data </a:t>
            </a:r>
          </a:p>
          <a:p>
            <a:r>
              <a:rPr lang="en-US" dirty="0"/>
              <a:t>For example: try to sort wines into similar categories based on chlorides and pH (features) </a:t>
            </a:r>
          </a:p>
        </p:txBody>
      </p:sp>
    </p:spTree>
    <p:extLst>
      <p:ext uri="{BB962C8B-B14F-4D97-AF65-F5344CB8AC3E}">
        <p14:creationId xmlns:p14="http://schemas.microsoft.com/office/powerpoint/2010/main" val="4000309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B25D-1306-5996-BC6B-DF11A222F041}"/>
              </a:ext>
            </a:extLst>
          </p:cNvPr>
          <p:cNvSpPr>
            <a:spLocks noGrp="1"/>
          </p:cNvSpPr>
          <p:nvPr>
            <p:ph type="title"/>
          </p:nvPr>
        </p:nvSpPr>
        <p:spPr/>
        <p:txBody>
          <a:bodyPr/>
          <a:lstStyle/>
          <a:p>
            <a:r>
              <a:rPr lang="en-US" dirty="0"/>
              <a:t>Semi-Supervised</a:t>
            </a:r>
          </a:p>
        </p:txBody>
      </p:sp>
      <p:sp>
        <p:nvSpPr>
          <p:cNvPr id="3" name="Content Placeholder 2">
            <a:extLst>
              <a:ext uri="{FF2B5EF4-FFF2-40B4-BE49-F238E27FC236}">
                <a16:creationId xmlns:a16="http://schemas.microsoft.com/office/drawing/2014/main" id="{24E2166D-9F11-2B5C-05D6-A6026FE7557C}"/>
              </a:ext>
            </a:extLst>
          </p:cNvPr>
          <p:cNvSpPr>
            <a:spLocks noGrp="1"/>
          </p:cNvSpPr>
          <p:nvPr>
            <p:ph idx="1"/>
          </p:nvPr>
        </p:nvSpPr>
        <p:spPr/>
        <p:txBody>
          <a:bodyPr vert="horz" lIns="91440" tIns="45720" rIns="91440" bIns="45720" rtlCol="0" anchor="t">
            <a:normAutofit/>
          </a:bodyPr>
          <a:lstStyle/>
          <a:p>
            <a:r>
              <a:rPr lang="en-US" dirty="0"/>
              <a:t>Can often use a mix of labeled and unlabeled data</a:t>
            </a:r>
          </a:p>
          <a:p>
            <a:r>
              <a:rPr lang="en-US" dirty="0"/>
              <a:t>Won't get into this too much right now, just know that it exists </a:t>
            </a:r>
          </a:p>
        </p:txBody>
      </p:sp>
    </p:spTree>
    <p:extLst>
      <p:ext uri="{BB962C8B-B14F-4D97-AF65-F5344CB8AC3E}">
        <p14:creationId xmlns:p14="http://schemas.microsoft.com/office/powerpoint/2010/main" val="595424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ED42-8FF3-A5B6-2186-B734E75AC06C}"/>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BFC255A-09CF-874E-FF4E-FC716873217F}"/>
              </a:ext>
            </a:extLst>
          </p:cNvPr>
          <p:cNvSpPr>
            <a:spLocks noGrp="1"/>
          </p:cNvSpPr>
          <p:nvPr>
            <p:ph idx="1"/>
          </p:nvPr>
        </p:nvSpPr>
        <p:spPr>
          <a:xfrm>
            <a:off x="838200" y="1825625"/>
            <a:ext cx="6200633" cy="4351338"/>
          </a:xfrm>
        </p:spPr>
        <p:txBody>
          <a:bodyPr vert="horz" lIns="91440" tIns="45720" rIns="91440" bIns="45720" rtlCol="0" anchor="t">
            <a:normAutofit fontScale="62500" lnSpcReduction="20000"/>
          </a:bodyPr>
          <a:lstStyle/>
          <a:p>
            <a:r>
              <a:rPr lang="en-US" dirty="0"/>
              <a:t>For most models - model output is only as good as data input </a:t>
            </a:r>
          </a:p>
          <a:p>
            <a:r>
              <a:rPr lang="en-US" dirty="0"/>
              <a:t>You will probably need to look at the data first to determine:</a:t>
            </a:r>
          </a:p>
          <a:p>
            <a:pPr lvl="1">
              <a:buFont typeface="Courier New" panose="020B0604020202020204" pitchFamily="34" charset="0"/>
              <a:buChar char="o"/>
            </a:pPr>
            <a:r>
              <a:rPr lang="en-US" dirty="0"/>
              <a:t>Missing values</a:t>
            </a:r>
          </a:p>
          <a:p>
            <a:pPr lvl="1">
              <a:buFont typeface="Courier New" panose="020B0604020202020204" pitchFamily="34" charset="0"/>
              <a:buChar char="o"/>
            </a:pPr>
            <a:r>
              <a:rPr lang="en-US" dirty="0"/>
              <a:t>Outliers that might screw with your results </a:t>
            </a:r>
          </a:p>
          <a:p>
            <a:pPr lvl="1">
              <a:buFont typeface="Courier New" panose="020B0604020202020204" pitchFamily="34" charset="0"/>
              <a:buChar char="o"/>
            </a:pPr>
            <a:r>
              <a:rPr lang="en-US" dirty="0"/>
              <a:t>Incorrectly entered values </a:t>
            </a:r>
          </a:p>
          <a:p>
            <a:pPr lvl="1">
              <a:buFont typeface="Courier New" panose="020B0604020202020204" pitchFamily="34" charset="0"/>
              <a:buChar char="o"/>
            </a:pPr>
            <a:r>
              <a:rPr lang="en-US" dirty="0" err="1"/>
              <a:t>Etc</a:t>
            </a:r>
            <a:endParaRPr lang="en-US" dirty="0"/>
          </a:p>
          <a:p>
            <a:r>
              <a:rPr lang="en-US" dirty="0"/>
              <a:t>Generally, the more data you have, the better chance the data is representative of the true population of your problem</a:t>
            </a:r>
          </a:p>
          <a:p>
            <a:pPr lvl="1">
              <a:buFont typeface="Courier New" panose="020B0604020202020204" pitchFamily="34" charset="0"/>
              <a:buChar char="o"/>
            </a:pPr>
            <a:r>
              <a:rPr lang="en-US" dirty="0"/>
              <a:t>Not always the case – in some instances, you need to work harder to get a balanced dataset </a:t>
            </a:r>
          </a:p>
          <a:p>
            <a:r>
              <a:rPr lang="en-US" dirty="0"/>
              <a:t>Generally, more data is better</a:t>
            </a:r>
          </a:p>
          <a:p>
            <a:r>
              <a:rPr lang="en-US" dirty="0"/>
              <a:t>BUT!</a:t>
            </a:r>
          </a:p>
          <a:p>
            <a:r>
              <a:rPr lang="en-US" dirty="0"/>
              <a:t>More data usually means the model will take more time to train, and more data often means needing more computer resources </a:t>
            </a:r>
          </a:p>
          <a:p>
            <a:endParaRPr lang="en-US" dirty="0"/>
          </a:p>
        </p:txBody>
      </p:sp>
      <p:pic>
        <p:nvPicPr>
          <p:cNvPr id="4" name="Picture 3" descr="A collage of two people&#10;&#10;Description automatically generated">
            <a:extLst>
              <a:ext uri="{FF2B5EF4-FFF2-40B4-BE49-F238E27FC236}">
                <a16:creationId xmlns:a16="http://schemas.microsoft.com/office/drawing/2014/main" id="{5C0F06CD-3821-4C06-B5F6-3A48FF889862}"/>
              </a:ext>
            </a:extLst>
          </p:cNvPr>
          <p:cNvPicPr>
            <a:picLocks noChangeAspect="1"/>
          </p:cNvPicPr>
          <p:nvPr/>
        </p:nvPicPr>
        <p:blipFill>
          <a:blip r:embed="rId2"/>
          <a:stretch>
            <a:fillRect/>
          </a:stretch>
        </p:blipFill>
        <p:spPr>
          <a:xfrm>
            <a:off x="7468295" y="1713931"/>
            <a:ext cx="4106587" cy="4114800"/>
          </a:xfrm>
          <a:prstGeom prst="rect">
            <a:avLst/>
          </a:prstGeom>
        </p:spPr>
      </p:pic>
      <p:sp>
        <p:nvSpPr>
          <p:cNvPr id="5" name="TextBox 4">
            <a:extLst>
              <a:ext uri="{FF2B5EF4-FFF2-40B4-BE49-F238E27FC236}">
                <a16:creationId xmlns:a16="http://schemas.microsoft.com/office/drawing/2014/main" id="{E401C707-C786-FB77-EF7F-FBB6253F33AE}"/>
              </a:ext>
            </a:extLst>
          </p:cNvPr>
          <p:cNvSpPr txBox="1"/>
          <p:nvPr/>
        </p:nvSpPr>
        <p:spPr>
          <a:xfrm>
            <a:off x="7892143" y="5921828"/>
            <a:ext cx="325482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https://www.kaggle.com/discussions/general/368522</a:t>
            </a:r>
          </a:p>
        </p:txBody>
      </p:sp>
    </p:spTree>
    <p:extLst>
      <p:ext uri="{BB962C8B-B14F-4D97-AF65-F5344CB8AC3E}">
        <p14:creationId xmlns:p14="http://schemas.microsoft.com/office/powerpoint/2010/main" val="483176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18A1-526D-E92C-2E6E-BCF3CDC8CC72}"/>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CF6442C1-850B-1115-7822-34F82C97FC03}"/>
              </a:ext>
            </a:extLst>
          </p:cNvPr>
          <p:cNvSpPr>
            <a:spLocks noGrp="1"/>
          </p:cNvSpPr>
          <p:nvPr>
            <p:ph idx="1"/>
          </p:nvPr>
        </p:nvSpPr>
        <p:spPr>
          <a:xfrm>
            <a:off x="838200" y="1825625"/>
            <a:ext cx="9797143" cy="4351338"/>
          </a:xfrm>
        </p:spPr>
        <p:txBody>
          <a:bodyPr vert="horz" lIns="91440" tIns="45720" rIns="91440" bIns="45720" rtlCol="0" anchor="t">
            <a:normAutofit/>
          </a:bodyPr>
          <a:lstStyle/>
          <a:p>
            <a:r>
              <a:rPr lang="en-US"/>
              <a:t>Other important characteristic of how we want to use our data</a:t>
            </a:r>
          </a:p>
          <a:p>
            <a:r>
              <a:rPr lang="en-US"/>
              <a:t>In machine learning, we rarely care ONLY about how the model fits our existing dataset</a:t>
            </a:r>
          </a:p>
          <a:p>
            <a:r>
              <a:rPr lang="en-US"/>
              <a:t>Generally, we want to make a model that works well  in production on a problem of our choice </a:t>
            </a:r>
          </a:p>
          <a:p>
            <a:r>
              <a:rPr lang="en-US"/>
              <a:t>In supervised learning we already know (we have the data) that corresponding to our input data </a:t>
            </a:r>
          </a:p>
          <a:p>
            <a:r>
              <a:rPr lang="en-US"/>
              <a:t>We really want to know how the model will work on new data </a:t>
            </a:r>
            <a:endParaRPr lang="en-US" dirty="0"/>
          </a:p>
        </p:txBody>
      </p:sp>
    </p:spTree>
    <p:extLst>
      <p:ext uri="{BB962C8B-B14F-4D97-AF65-F5344CB8AC3E}">
        <p14:creationId xmlns:p14="http://schemas.microsoft.com/office/powerpoint/2010/main" val="47478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5E3A-A521-2BC9-B616-3A03E1C4D942}"/>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81B3E732-892F-979E-B04E-C64DCB17AAE5}"/>
              </a:ext>
            </a:extLst>
          </p:cNvPr>
          <p:cNvSpPr>
            <a:spLocks noGrp="1"/>
          </p:cNvSpPr>
          <p:nvPr>
            <p:ph idx="1"/>
          </p:nvPr>
        </p:nvSpPr>
        <p:spPr/>
        <p:txBody>
          <a:bodyPr vert="horz" lIns="91440" tIns="45720" rIns="91440" bIns="45720" rtlCol="0" anchor="t">
            <a:normAutofit/>
          </a:bodyPr>
          <a:lstStyle/>
          <a:p>
            <a:r>
              <a:rPr lang="en-US"/>
              <a:t>Let's say I own a winery and my 2007 vintage "Data Dreams" label was included on the dataset. </a:t>
            </a:r>
          </a:p>
          <a:p>
            <a:r>
              <a:rPr lang="en-US"/>
              <a:t>I have a prediction model that predicts the wine quality (</a:t>
            </a:r>
            <a:r>
              <a:rPr lang="en-US" b="1"/>
              <a:t>outcome</a:t>
            </a:r>
            <a:r>
              <a:rPr lang="en-US"/>
              <a:t>) based on the alcohol content of the wine (</a:t>
            </a:r>
            <a:r>
              <a:rPr lang="en-US" b="1"/>
              <a:t>feature</a:t>
            </a:r>
            <a:r>
              <a:rPr lang="en-US"/>
              <a:t>) </a:t>
            </a:r>
          </a:p>
          <a:p>
            <a:r>
              <a:rPr lang="en-US"/>
              <a:t>My alcohol content was 40% and my quality score was a solid 2/10 (I am not very good at making </a:t>
            </a:r>
            <a:r>
              <a:rPr lang="en-US" dirty="0"/>
              <a:t>wine)</a:t>
            </a:r>
          </a:p>
          <a:p>
            <a:r>
              <a:rPr lang="en-US"/>
              <a:t>Let's say I plug my 0.4 alcohol content of "Data Dreams" into my model, and it predicts a score of 1.8. That's pretty close, so I think this might be a great model </a:t>
            </a:r>
          </a:p>
          <a:p>
            <a:endParaRPr lang="en-US" dirty="0"/>
          </a:p>
        </p:txBody>
      </p:sp>
    </p:spTree>
    <p:extLst>
      <p:ext uri="{BB962C8B-B14F-4D97-AF65-F5344CB8AC3E}">
        <p14:creationId xmlns:p14="http://schemas.microsoft.com/office/powerpoint/2010/main" val="470175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DB71-7940-7EC3-7491-7779B3F2D2C3}"/>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71704388-915B-084F-07E3-D7F196A03F3B}"/>
              </a:ext>
            </a:extLst>
          </p:cNvPr>
          <p:cNvSpPr>
            <a:spLocks noGrp="1"/>
          </p:cNvSpPr>
          <p:nvPr>
            <p:ph idx="1"/>
          </p:nvPr>
        </p:nvSpPr>
        <p:spPr/>
        <p:txBody>
          <a:bodyPr vert="horz" lIns="91440" tIns="45720" rIns="91440" bIns="45720" rtlCol="0" anchor="t">
            <a:normAutofit/>
          </a:bodyPr>
          <a:lstStyle/>
          <a:p>
            <a:r>
              <a:rPr lang="en-US"/>
              <a:t>However, what I really want to know is how well my model will predict my brand new label, "Regression Canyon" wine quality score</a:t>
            </a:r>
          </a:p>
          <a:p>
            <a:r>
              <a:rPr lang="en-US"/>
              <a:t>I don't have the quality score for this wine yet, so it's impossible for me to know how close the model will come to it</a:t>
            </a:r>
          </a:p>
          <a:p>
            <a:r>
              <a:rPr lang="en-US"/>
              <a:t>But – what if I could see how well the model does on data it hasn't seen yet, that I </a:t>
            </a:r>
            <a:r>
              <a:rPr lang="en-US" b="1"/>
              <a:t>do </a:t>
            </a:r>
            <a:r>
              <a:rPr lang="en-US"/>
              <a:t>have the scores for? </a:t>
            </a:r>
          </a:p>
          <a:p>
            <a:r>
              <a:rPr lang="en-US"/>
              <a:t>Hence – the test set!</a:t>
            </a:r>
            <a:endParaRPr lang="en-US" dirty="0"/>
          </a:p>
        </p:txBody>
      </p:sp>
    </p:spTree>
    <p:extLst>
      <p:ext uri="{BB962C8B-B14F-4D97-AF65-F5344CB8AC3E}">
        <p14:creationId xmlns:p14="http://schemas.microsoft.com/office/powerpoint/2010/main" val="2259933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9023-2651-AF8D-BB37-565D7E8C7D5D}"/>
              </a:ext>
            </a:extLst>
          </p:cNvPr>
          <p:cNvSpPr>
            <a:spLocks noGrp="1"/>
          </p:cNvSpPr>
          <p:nvPr>
            <p:ph type="title"/>
          </p:nvPr>
        </p:nvSpPr>
        <p:spPr/>
        <p:txBody>
          <a:bodyPr/>
          <a:lstStyle/>
          <a:p>
            <a:r>
              <a:rPr lang="en-US"/>
              <a:t>Test Set</a:t>
            </a:r>
          </a:p>
        </p:txBody>
      </p:sp>
      <p:sp>
        <p:nvSpPr>
          <p:cNvPr id="3" name="Content Placeholder 2">
            <a:extLst>
              <a:ext uri="{FF2B5EF4-FFF2-40B4-BE49-F238E27FC236}">
                <a16:creationId xmlns:a16="http://schemas.microsoft.com/office/drawing/2014/main" id="{8CB5FCE3-4470-5C00-CFCA-A6CCC91CC2CB}"/>
              </a:ext>
            </a:extLst>
          </p:cNvPr>
          <p:cNvSpPr>
            <a:spLocks noGrp="1"/>
          </p:cNvSpPr>
          <p:nvPr>
            <p:ph idx="1"/>
          </p:nvPr>
        </p:nvSpPr>
        <p:spPr/>
        <p:txBody>
          <a:bodyPr vert="horz" lIns="91440" tIns="45720" rIns="91440" bIns="45720" rtlCol="0" anchor="t">
            <a:normAutofit lnSpcReduction="10000"/>
          </a:bodyPr>
          <a:lstStyle/>
          <a:p>
            <a:r>
              <a:rPr lang="en-US" dirty="0"/>
              <a:t>The test set is data from your dataset that you withhold from a model during the training for the specific purpose of seeing how well your model does on unseen data </a:t>
            </a:r>
          </a:p>
          <a:p>
            <a:r>
              <a:rPr lang="en-US" dirty="0"/>
              <a:t>A test set allows you to determine how well your model will generalize on new data</a:t>
            </a:r>
          </a:p>
          <a:p>
            <a:r>
              <a:rPr lang="en-US" dirty="0"/>
              <a:t>Often, after you get the performance metrics on the training dataset, you give the model the test dataset, and its performance on the test dataset is what your report as your model's overall performance </a:t>
            </a:r>
          </a:p>
          <a:p>
            <a:r>
              <a:rPr lang="en-US" dirty="0"/>
              <a:t>You typically separate your datasets into training and test sets, if your model has the ability to overfit the data </a:t>
            </a:r>
          </a:p>
        </p:txBody>
      </p:sp>
    </p:spTree>
    <p:extLst>
      <p:ext uri="{BB962C8B-B14F-4D97-AF65-F5344CB8AC3E}">
        <p14:creationId xmlns:p14="http://schemas.microsoft.com/office/powerpoint/2010/main" val="3373930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BFD8-015A-7BA5-D6B6-93719BA7AE0B}"/>
              </a:ext>
            </a:extLst>
          </p:cNvPr>
          <p:cNvSpPr>
            <a:spLocks noGrp="1"/>
          </p:cNvSpPr>
          <p:nvPr>
            <p:ph type="title"/>
          </p:nvPr>
        </p:nvSpPr>
        <p:spPr/>
        <p:txBody>
          <a:bodyPr/>
          <a:lstStyle/>
          <a:p>
            <a:r>
              <a:rPr lang="en-US"/>
              <a:t>Overfitting</a:t>
            </a:r>
          </a:p>
        </p:txBody>
      </p:sp>
      <p:sp>
        <p:nvSpPr>
          <p:cNvPr id="3" name="Content Placeholder 2">
            <a:extLst>
              <a:ext uri="{FF2B5EF4-FFF2-40B4-BE49-F238E27FC236}">
                <a16:creationId xmlns:a16="http://schemas.microsoft.com/office/drawing/2014/main" id="{1C8FD689-39E0-3922-4CAE-E8D6C8B2FAA3}"/>
              </a:ext>
            </a:extLst>
          </p:cNvPr>
          <p:cNvSpPr>
            <a:spLocks noGrp="1"/>
          </p:cNvSpPr>
          <p:nvPr>
            <p:ph idx="1"/>
          </p:nvPr>
        </p:nvSpPr>
        <p:spPr/>
        <p:txBody>
          <a:bodyPr vert="horz" lIns="91440" tIns="45720" rIns="91440" bIns="45720" rtlCol="0" anchor="t">
            <a:normAutofit fontScale="77500" lnSpcReduction="20000"/>
          </a:bodyPr>
          <a:lstStyle/>
          <a:p>
            <a:r>
              <a:rPr lang="en-US" dirty="0"/>
              <a:t>Overfitting means the model generates predictions that are too specific to the training data and do not accurately reflect data </a:t>
            </a:r>
            <a:r>
              <a:rPr lang="en-US" b="1" dirty="0"/>
              <a:t>not </a:t>
            </a:r>
            <a:r>
              <a:rPr lang="en-US" dirty="0"/>
              <a:t>in the training set </a:t>
            </a:r>
          </a:p>
          <a:p>
            <a:r>
              <a:rPr lang="en-US" dirty="0"/>
              <a:t>For example: say I'm a data-driven but very lazy wine maker and I only collected statistics for 3 wines</a:t>
            </a:r>
          </a:p>
          <a:p>
            <a:r>
              <a:rPr lang="en-US" dirty="0"/>
              <a:t>If I only have 3 wines and run a linear regression on all 3, chances are my model will have nearly perfect performance </a:t>
            </a:r>
          </a:p>
          <a:p>
            <a:r>
              <a:rPr lang="en-US" dirty="0">
                <a:ea typeface="+mn-lt"/>
                <a:cs typeface="+mn-lt"/>
              </a:rPr>
              <a:t>If I have only three wines in my dataset and use two wines to train the model and one wine to test the model, then my training statistics will probably also be perfect.</a:t>
            </a:r>
          </a:p>
          <a:p>
            <a:r>
              <a:rPr lang="en-US" dirty="0">
                <a:ea typeface="+mn-lt"/>
                <a:cs typeface="+mn-lt"/>
              </a:rPr>
              <a:t> But at least my one test wine will probably have a high enough error to tell me that: </a:t>
            </a:r>
          </a:p>
          <a:p>
            <a:r>
              <a:rPr lang="en-US" dirty="0">
                <a:ea typeface="+mn-lt"/>
                <a:cs typeface="+mn-lt"/>
              </a:rPr>
              <a:t>my model </a:t>
            </a:r>
            <a:endParaRPr lang="en-US" dirty="0"/>
          </a:p>
          <a:p>
            <a:r>
              <a:rPr lang="en-US" dirty="0">
                <a:ea typeface="+mn-lt"/>
                <a:cs typeface="+mn-lt"/>
              </a:rPr>
              <a:t>absolutely </a:t>
            </a:r>
          </a:p>
          <a:p>
            <a:r>
              <a:rPr lang="en-US" dirty="0">
                <a:ea typeface="+mn-lt"/>
                <a:cs typeface="+mn-lt"/>
              </a:rPr>
              <a:t>sucks. </a:t>
            </a:r>
            <a:endParaRPr lang="en-US" dirty="0"/>
          </a:p>
        </p:txBody>
      </p:sp>
    </p:spTree>
    <p:extLst>
      <p:ext uri="{BB962C8B-B14F-4D97-AF65-F5344CB8AC3E}">
        <p14:creationId xmlns:p14="http://schemas.microsoft.com/office/powerpoint/2010/main" val="1497010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CC89-D87E-273D-FD10-5E2C482E4EAA}"/>
              </a:ext>
            </a:extLst>
          </p:cNvPr>
          <p:cNvSpPr>
            <a:spLocks noGrp="1"/>
          </p:cNvSpPr>
          <p:nvPr>
            <p:ph type="title"/>
          </p:nvPr>
        </p:nvSpPr>
        <p:spPr/>
        <p:txBody>
          <a:bodyPr/>
          <a:lstStyle/>
          <a:p>
            <a:r>
              <a:rPr lang="en-US"/>
              <a:t>Overfitting</a:t>
            </a:r>
          </a:p>
        </p:txBody>
      </p:sp>
      <p:sp>
        <p:nvSpPr>
          <p:cNvPr id="3" name="Content Placeholder 2">
            <a:extLst>
              <a:ext uri="{FF2B5EF4-FFF2-40B4-BE49-F238E27FC236}">
                <a16:creationId xmlns:a16="http://schemas.microsoft.com/office/drawing/2014/main" id="{E3DE7C44-8125-7A1A-7DD1-4B2FF41D8876}"/>
              </a:ext>
            </a:extLst>
          </p:cNvPr>
          <p:cNvSpPr>
            <a:spLocks noGrp="1"/>
          </p:cNvSpPr>
          <p:nvPr>
            <p:ph idx="1"/>
          </p:nvPr>
        </p:nvSpPr>
        <p:spPr/>
        <p:txBody>
          <a:bodyPr vert="horz" lIns="91440" tIns="45720" rIns="91440" bIns="45720" rtlCol="0" anchor="t">
            <a:normAutofit/>
          </a:bodyPr>
          <a:lstStyle/>
          <a:p>
            <a:r>
              <a:rPr lang="en-US" dirty="0"/>
              <a:t>Even when you have lots of data, some AI models more prone to overfitting than others</a:t>
            </a:r>
          </a:p>
          <a:p>
            <a:r>
              <a:rPr lang="en-US" dirty="0"/>
              <a:t>Really deep neural networks can sometime memorize data (more on that later)</a:t>
            </a:r>
          </a:p>
          <a:p>
            <a:r>
              <a:rPr lang="en-US" dirty="0"/>
              <a:t>Tradeoff between how much data to use to train a model effectively and how much you should withhold to determine how well your model can generalize</a:t>
            </a:r>
          </a:p>
          <a:p>
            <a:r>
              <a:rPr lang="en-US" dirty="0"/>
              <a:t>Some popular splits are 80/20 and 90/10 but it depends on your problem </a:t>
            </a:r>
          </a:p>
        </p:txBody>
      </p:sp>
    </p:spTree>
    <p:extLst>
      <p:ext uri="{BB962C8B-B14F-4D97-AF65-F5344CB8AC3E}">
        <p14:creationId xmlns:p14="http://schemas.microsoft.com/office/powerpoint/2010/main" val="642409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B9039-6BE6-2AE5-4A4B-DD9A2F5ADC52}"/>
              </a:ext>
            </a:extLst>
          </p:cNvPr>
          <p:cNvSpPr>
            <a:spLocks noGrp="1"/>
          </p:cNvSpPr>
          <p:nvPr>
            <p:ph type="title"/>
          </p:nvPr>
        </p:nvSpPr>
        <p:spPr/>
        <p:txBody>
          <a:bodyPr/>
          <a:lstStyle/>
          <a:p>
            <a:r>
              <a:rPr lang="en-US" dirty="0"/>
              <a:t>Data – Test Training and Validation</a:t>
            </a:r>
          </a:p>
        </p:txBody>
      </p:sp>
      <p:sp>
        <p:nvSpPr>
          <p:cNvPr id="3" name="Content Placeholder 2">
            <a:extLst>
              <a:ext uri="{FF2B5EF4-FFF2-40B4-BE49-F238E27FC236}">
                <a16:creationId xmlns:a16="http://schemas.microsoft.com/office/drawing/2014/main" id="{4FDFCDB8-2E21-A0B3-3D8C-5B7EE890A057}"/>
              </a:ext>
            </a:extLst>
          </p:cNvPr>
          <p:cNvSpPr>
            <a:spLocks noGrp="1"/>
          </p:cNvSpPr>
          <p:nvPr>
            <p:ph idx="1"/>
          </p:nvPr>
        </p:nvSpPr>
        <p:spPr/>
        <p:txBody>
          <a:bodyPr vert="horz" lIns="91440" tIns="45720" rIns="91440" bIns="45720" rtlCol="0" anchor="t">
            <a:normAutofit/>
          </a:bodyPr>
          <a:lstStyle/>
          <a:p>
            <a:r>
              <a:rPr lang="en-US" dirty="0"/>
              <a:t>We have gone over the training set</a:t>
            </a:r>
          </a:p>
          <a:p>
            <a:r>
              <a:rPr lang="en-US" dirty="0"/>
              <a:t>We have gone over the test set</a:t>
            </a:r>
          </a:p>
          <a:p>
            <a:r>
              <a:rPr lang="en-US" dirty="0"/>
              <a:t>You will often also use an additional withheld set, a validation set, to use as a mini-test set during model training (for example, at end of epoch)</a:t>
            </a:r>
          </a:p>
          <a:p>
            <a:r>
              <a:rPr lang="en-US" dirty="0"/>
              <a:t>More on that later </a:t>
            </a:r>
          </a:p>
        </p:txBody>
      </p:sp>
    </p:spTree>
    <p:extLst>
      <p:ext uri="{BB962C8B-B14F-4D97-AF65-F5344CB8AC3E}">
        <p14:creationId xmlns:p14="http://schemas.microsoft.com/office/powerpoint/2010/main" val="1084408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EC65-1520-AA32-55D2-52D527A5431D}"/>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3EBF51A-0BE1-2928-6080-F9CA9DDB32D5}"/>
              </a:ext>
            </a:extLst>
          </p:cNvPr>
          <p:cNvSpPr>
            <a:spLocks noGrp="1"/>
          </p:cNvSpPr>
          <p:nvPr>
            <p:ph idx="1"/>
          </p:nvPr>
        </p:nvSpPr>
        <p:spPr/>
        <p:txBody>
          <a:bodyPr vert="horz" lIns="91440" tIns="45720" rIns="91440" bIns="45720" rtlCol="0" anchor="t">
            <a:normAutofit/>
          </a:bodyPr>
          <a:lstStyle/>
          <a:p>
            <a:r>
              <a:rPr lang="en-US" dirty="0"/>
              <a:t>Generally accepted as a sub-set of AI</a:t>
            </a:r>
          </a:p>
          <a:p>
            <a:r>
              <a:rPr lang="en-US" dirty="0"/>
              <a:t>Though Machine Learning and AI are often used interchangeably, and sometimes people only include machine learning in what they accept as AI</a:t>
            </a:r>
          </a:p>
          <a:p>
            <a:r>
              <a:rPr lang="en-US" dirty="0"/>
              <a:t>Machine learning typically involves </a:t>
            </a:r>
            <a:r>
              <a:rPr lang="en-US" b="1" dirty="0"/>
              <a:t>data-intensive</a:t>
            </a:r>
            <a:r>
              <a:rPr lang="en-US" dirty="0"/>
              <a:t> techniques where the algorithm is learning how to perform as task based on a dataset</a:t>
            </a:r>
          </a:p>
          <a:p>
            <a:pPr lvl="1">
              <a:buFont typeface="Courier New" panose="020B0604020202020204" pitchFamily="34" charset="0"/>
              <a:buChar char="o"/>
            </a:pPr>
            <a:r>
              <a:rPr lang="en-US" dirty="0"/>
              <a:t>Neural Networks/Transformers/ChatGPT fall under machine learning</a:t>
            </a:r>
          </a:p>
          <a:p>
            <a:pPr lvl="1">
              <a:buFont typeface="Courier New" panose="020B0604020202020204" pitchFamily="34" charset="0"/>
              <a:buChar char="o"/>
            </a:pPr>
            <a:r>
              <a:rPr lang="en-US" dirty="0"/>
              <a:t>So do a lot of other popular methods</a:t>
            </a:r>
          </a:p>
        </p:txBody>
      </p:sp>
    </p:spTree>
    <p:extLst>
      <p:ext uri="{BB962C8B-B14F-4D97-AF65-F5344CB8AC3E}">
        <p14:creationId xmlns:p14="http://schemas.microsoft.com/office/powerpoint/2010/main" val="1109717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EEFF-AD75-16DF-53FE-F84DFA692D4A}"/>
              </a:ext>
            </a:extLst>
          </p:cNvPr>
          <p:cNvSpPr>
            <a:spLocks noGrp="1"/>
          </p:cNvSpPr>
          <p:nvPr>
            <p:ph type="title"/>
          </p:nvPr>
        </p:nvSpPr>
        <p:spPr/>
        <p:txBody>
          <a:bodyPr/>
          <a:lstStyle/>
          <a:p>
            <a:r>
              <a:rPr lang="en-US" dirty="0"/>
              <a:t>Evaluating the Model </a:t>
            </a:r>
          </a:p>
        </p:txBody>
      </p:sp>
      <p:sp>
        <p:nvSpPr>
          <p:cNvPr id="3" name="Content Placeholder 2">
            <a:extLst>
              <a:ext uri="{FF2B5EF4-FFF2-40B4-BE49-F238E27FC236}">
                <a16:creationId xmlns:a16="http://schemas.microsoft.com/office/drawing/2014/main" id="{1B68459A-7D2B-EFF9-3C47-D7735FC8517E}"/>
              </a:ext>
            </a:extLst>
          </p:cNvPr>
          <p:cNvSpPr>
            <a:spLocks noGrp="1"/>
          </p:cNvSpPr>
          <p:nvPr>
            <p:ph idx="1"/>
          </p:nvPr>
        </p:nvSpPr>
        <p:spPr>
          <a:xfrm>
            <a:off x="838200" y="1825625"/>
            <a:ext cx="6421272" cy="4351338"/>
          </a:xfrm>
        </p:spPr>
        <p:txBody>
          <a:bodyPr vert="horz" lIns="91440" tIns="45720" rIns="91440" bIns="45720" rtlCol="0" anchor="t">
            <a:normAutofit fontScale="85000" lnSpcReduction="20000"/>
          </a:bodyPr>
          <a:lstStyle/>
          <a:p>
            <a:r>
              <a:rPr lang="en-US" dirty="0"/>
              <a:t>Basically two ways we can look at model performance</a:t>
            </a:r>
          </a:p>
          <a:p>
            <a:r>
              <a:rPr lang="en-US" dirty="0"/>
              <a:t>How well the model did</a:t>
            </a:r>
          </a:p>
          <a:p>
            <a:pPr lvl="1">
              <a:buFont typeface="Courier New" panose="020B0604020202020204" pitchFamily="34" charset="0"/>
              <a:buChar char="o"/>
            </a:pPr>
            <a:r>
              <a:rPr lang="en-US" dirty="0"/>
              <a:t>Accuracy</a:t>
            </a:r>
          </a:p>
          <a:p>
            <a:pPr lvl="1">
              <a:buFont typeface="Courier New" panose="020B0604020202020204" pitchFamily="34" charset="0"/>
              <a:buChar char="o"/>
            </a:pPr>
            <a:r>
              <a:rPr lang="en-US" dirty="0" err="1"/>
              <a:t>Etc</a:t>
            </a:r>
          </a:p>
          <a:p>
            <a:pPr lvl="1">
              <a:buFont typeface="Courier New" panose="020B0604020202020204" pitchFamily="34" charset="0"/>
              <a:buChar char="o"/>
            </a:pPr>
            <a:r>
              <a:rPr lang="en-US" dirty="0"/>
              <a:t>Optimal fitness function</a:t>
            </a:r>
          </a:p>
          <a:p>
            <a:r>
              <a:rPr lang="en-US" dirty="0"/>
              <a:t>How much the model sucked </a:t>
            </a:r>
          </a:p>
          <a:p>
            <a:pPr lvl="1">
              <a:buFont typeface="Courier New" panose="020B0604020202020204" pitchFamily="34" charset="0"/>
              <a:buChar char="o"/>
            </a:pPr>
            <a:r>
              <a:rPr lang="en-US" dirty="0"/>
              <a:t>Error function/loss function/Cost function </a:t>
            </a:r>
          </a:p>
          <a:p>
            <a:r>
              <a:rPr lang="en-US" dirty="0"/>
              <a:t>For a lot of models, you pick one metric for training but monitor multiple</a:t>
            </a:r>
          </a:p>
          <a:p>
            <a:r>
              <a:rPr lang="en-US" dirty="0"/>
              <a:t>Slightly more common to use the "how much the model sucked" metric for supervised machine learning</a:t>
            </a:r>
          </a:p>
          <a:p>
            <a:pPr lvl="1">
              <a:buFont typeface="Courier New" panose="020B0604020202020204" pitchFamily="34" charset="0"/>
              <a:buChar char="o"/>
            </a:pPr>
            <a:r>
              <a:rPr lang="en-US" dirty="0"/>
              <a:t>Slightly more granular, often </a:t>
            </a:r>
          </a:p>
        </p:txBody>
      </p:sp>
      <p:pic>
        <p:nvPicPr>
          <p:cNvPr id="4" name="Picture 3" descr="A collage of men fighting&#10;&#10;Description automatically generated">
            <a:extLst>
              <a:ext uri="{FF2B5EF4-FFF2-40B4-BE49-F238E27FC236}">
                <a16:creationId xmlns:a16="http://schemas.microsoft.com/office/drawing/2014/main" id="{E3A8D844-0015-8123-D6DF-E6769687EDFA}"/>
              </a:ext>
            </a:extLst>
          </p:cNvPr>
          <p:cNvPicPr>
            <a:picLocks noChangeAspect="1"/>
          </p:cNvPicPr>
          <p:nvPr/>
        </p:nvPicPr>
        <p:blipFill>
          <a:blip r:embed="rId2"/>
          <a:stretch>
            <a:fillRect/>
          </a:stretch>
        </p:blipFill>
        <p:spPr>
          <a:xfrm>
            <a:off x="7559601" y="914142"/>
            <a:ext cx="4288694" cy="5263486"/>
          </a:xfrm>
          <a:prstGeom prst="rect">
            <a:avLst/>
          </a:prstGeom>
        </p:spPr>
      </p:pic>
      <p:sp>
        <p:nvSpPr>
          <p:cNvPr id="5" name="TextBox 4">
            <a:extLst>
              <a:ext uri="{FF2B5EF4-FFF2-40B4-BE49-F238E27FC236}">
                <a16:creationId xmlns:a16="http://schemas.microsoft.com/office/drawing/2014/main" id="{CF7AC0BA-7E53-D389-598A-D9F4B617A2E0}"/>
              </a:ext>
            </a:extLst>
          </p:cNvPr>
          <p:cNvSpPr txBox="1"/>
          <p:nvPr/>
        </p:nvSpPr>
        <p:spPr>
          <a:xfrm>
            <a:off x="8316686" y="6248401"/>
            <a:ext cx="32004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https://www.kaggle.com/discussions/general/368522</a:t>
            </a:r>
          </a:p>
        </p:txBody>
      </p:sp>
    </p:spTree>
    <p:extLst>
      <p:ext uri="{BB962C8B-B14F-4D97-AF65-F5344CB8AC3E}">
        <p14:creationId xmlns:p14="http://schemas.microsoft.com/office/powerpoint/2010/main" val="687173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0575-A6D9-EF38-35EB-A1B3B4F637DC}"/>
              </a:ext>
            </a:extLst>
          </p:cNvPr>
          <p:cNvSpPr>
            <a:spLocks noGrp="1"/>
          </p:cNvSpPr>
          <p:nvPr>
            <p:ph type="title"/>
          </p:nvPr>
        </p:nvSpPr>
        <p:spPr/>
        <p:txBody>
          <a:bodyPr/>
          <a:lstStyle/>
          <a:p>
            <a:r>
              <a:rPr lang="en-US" dirty="0"/>
              <a:t>Evaluating the Model</a:t>
            </a:r>
          </a:p>
        </p:txBody>
      </p:sp>
      <p:sp>
        <p:nvSpPr>
          <p:cNvPr id="3" name="Content Placeholder 2">
            <a:extLst>
              <a:ext uri="{FF2B5EF4-FFF2-40B4-BE49-F238E27FC236}">
                <a16:creationId xmlns:a16="http://schemas.microsoft.com/office/drawing/2014/main" id="{C0CD0B7C-79BC-790B-F345-88F45187571A}"/>
              </a:ext>
            </a:extLst>
          </p:cNvPr>
          <p:cNvSpPr>
            <a:spLocks noGrp="1"/>
          </p:cNvSpPr>
          <p:nvPr>
            <p:ph idx="1"/>
          </p:nvPr>
        </p:nvSpPr>
        <p:spPr/>
        <p:txBody>
          <a:bodyPr vert="horz" lIns="91440" tIns="45720" rIns="91440" bIns="45720" rtlCol="0" anchor="t">
            <a:normAutofit fontScale="92500" lnSpcReduction="20000"/>
          </a:bodyPr>
          <a:lstStyle/>
          <a:p>
            <a:r>
              <a:rPr lang="en-US" dirty="0"/>
              <a:t>For example, let's think about our wine quality model </a:t>
            </a:r>
          </a:p>
          <a:p>
            <a:r>
              <a:rPr lang="en-US" dirty="0"/>
              <a:t>What we care about is accuracy </a:t>
            </a:r>
          </a:p>
          <a:p>
            <a:r>
              <a:rPr lang="en-US" dirty="0"/>
              <a:t>But we will train our model on some quantification of the error </a:t>
            </a:r>
          </a:p>
          <a:p>
            <a:r>
              <a:rPr lang="en-US" dirty="0"/>
              <a:t>Lots of potential error functions</a:t>
            </a:r>
          </a:p>
          <a:p>
            <a:pPr lvl="1">
              <a:buFont typeface="Courier New" panose="020B0604020202020204" pitchFamily="34" charset="0"/>
              <a:buChar char="o"/>
            </a:pPr>
            <a:r>
              <a:rPr lang="en-US" dirty="0"/>
              <a:t>Mean squared error</a:t>
            </a:r>
          </a:p>
          <a:p>
            <a:pPr lvl="1">
              <a:buFont typeface="Courier New" panose="020B0604020202020204" pitchFamily="34" charset="0"/>
              <a:buChar char="o"/>
            </a:pPr>
            <a:r>
              <a:rPr lang="en-US" dirty="0"/>
              <a:t>Mean average error</a:t>
            </a:r>
          </a:p>
          <a:p>
            <a:pPr lvl="1">
              <a:buFont typeface="Courier New" panose="020B0604020202020204" pitchFamily="34" charset="0"/>
              <a:buChar char="o"/>
            </a:pPr>
            <a:r>
              <a:rPr lang="en-US" dirty="0"/>
              <a:t>Root mean squared error </a:t>
            </a:r>
          </a:p>
          <a:p>
            <a:pPr lvl="1">
              <a:buFont typeface="Courier New" panose="020B0604020202020204" pitchFamily="34" charset="0"/>
              <a:buChar char="o"/>
            </a:pPr>
            <a:r>
              <a:rPr lang="en-US" dirty="0"/>
              <a:t>Cross Entropy Loss </a:t>
            </a:r>
          </a:p>
          <a:p>
            <a:pPr lvl="1">
              <a:buFont typeface="Courier New" panose="020B0604020202020204" pitchFamily="34" charset="0"/>
              <a:buChar char="o"/>
            </a:pPr>
            <a:r>
              <a:rPr lang="en-US" dirty="0" err="1"/>
              <a:t>Etc</a:t>
            </a:r>
            <a:r>
              <a:rPr lang="en-US" dirty="0"/>
              <a:t> </a:t>
            </a:r>
          </a:p>
          <a:p>
            <a:r>
              <a:rPr lang="en-US" dirty="0"/>
              <a:t>We will get into specifics ones when we </a:t>
            </a:r>
            <a:r>
              <a:rPr lang="en-US" dirty="0" err="1"/>
              <a:t>dicuss</a:t>
            </a:r>
            <a:r>
              <a:rPr lang="en-US" dirty="0"/>
              <a:t> specific models </a:t>
            </a:r>
          </a:p>
          <a:p>
            <a:r>
              <a:rPr lang="en-US" dirty="0"/>
              <a:t>Why might a cost/error/loss function be more specific than an accuracy function? </a:t>
            </a:r>
          </a:p>
        </p:txBody>
      </p:sp>
    </p:spTree>
    <p:extLst>
      <p:ext uri="{BB962C8B-B14F-4D97-AF65-F5344CB8AC3E}">
        <p14:creationId xmlns:p14="http://schemas.microsoft.com/office/powerpoint/2010/main" val="2391436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2D76-E412-3190-1714-B2E6C09F7FC7}"/>
              </a:ext>
            </a:extLst>
          </p:cNvPr>
          <p:cNvSpPr>
            <a:spLocks noGrp="1"/>
          </p:cNvSpPr>
          <p:nvPr>
            <p:ph type="title"/>
          </p:nvPr>
        </p:nvSpPr>
        <p:spPr/>
        <p:txBody>
          <a:bodyPr/>
          <a:lstStyle/>
          <a:p>
            <a:r>
              <a:rPr lang="en-US" dirty="0"/>
              <a:t>A Quick Aside on Data </a:t>
            </a:r>
          </a:p>
        </p:txBody>
      </p:sp>
    </p:spTree>
    <p:extLst>
      <p:ext uri="{BB962C8B-B14F-4D97-AF65-F5344CB8AC3E}">
        <p14:creationId xmlns:p14="http://schemas.microsoft.com/office/powerpoint/2010/main" val="2020997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Hardy Boys Casefiles Problem</a:t>
            </a:r>
          </a:p>
        </p:txBody>
      </p:sp>
      <p:sp>
        <p:nvSpPr>
          <p:cNvPr id="3" name="Subtitle 2"/>
          <p:cNvSpPr>
            <a:spLocks noGrp="1"/>
          </p:cNvSpPr>
          <p:nvPr>
            <p:ph type="subTitle" idx="1"/>
          </p:nvPr>
        </p:nvSpPr>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3196114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991F-ABE3-F91B-012B-095840DCB1D1}"/>
              </a:ext>
            </a:extLst>
          </p:cNvPr>
          <p:cNvSpPr>
            <a:spLocks noGrp="1"/>
          </p:cNvSpPr>
          <p:nvPr>
            <p:ph type="title"/>
          </p:nvPr>
        </p:nvSpPr>
        <p:spPr/>
        <p:txBody>
          <a:bodyPr/>
          <a:lstStyle/>
          <a:p>
            <a:r>
              <a:rPr lang="en-US" dirty="0"/>
              <a:t>The Hardy Boys Casefiles</a:t>
            </a:r>
          </a:p>
        </p:txBody>
      </p:sp>
      <p:sp>
        <p:nvSpPr>
          <p:cNvPr id="3" name="Content Placeholder 2">
            <a:extLst>
              <a:ext uri="{FF2B5EF4-FFF2-40B4-BE49-F238E27FC236}">
                <a16:creationId xmlns:a16="http://schemas.microsoft.com/office/drawing/2014/main" id="{C1793C7C-ECDA-306A-D63B-4CA8D8D3FE2A}"/>
              </a:ext>
            </a:extLst>
          </p:cNvPr>
          <p:cNvSpPr>
            <a:spLocks noGrp="1"/>
          </p:cNvSpPr>
          <p:nvPr>
            <p:ph idx="1"/>
          </p:nvPr>
        </p:nvSpPr>
        <p:spPr>
          <a:xfrm>
            <a:off x="838200" y="1825625"/>
            <a:ext cx="6313054" cy="4409064"/>
          </a:xfrm>
        </p:spPr>
        <p:txBody>
          <a:bodyPr vert="horz" lIns="91440" tIns="45720" rIns="91440" bIns="45720" rtlCol="0" anchor="t">
            <a:normAutofit fontScale="92500"/>
          </a:bodyPr>
          <a:lstStyle/>
          <a:p>
            <a:r>
              <a:rPr lang="en-US" dirty="0"/>
              <a:t>Not the same as the original Hardy Boys Series</a:t>
            </a:r>
          </a:p>
          <a:p>
            <a:r>
              <a:rPr lang="en-US" dirty="0"/>
              <a:t>127 novel reboot from 1987-1998 with "higher stakes"</a:t>
            </a:r>
          </a:p>
          <a:p>
            <a:r>
              <a:rPr lang="en-US" dirty="0"/>
              <a:t>Hilariously terrible cover art </a:t>
            </a:r>
          </a:p>
          <a:p>
            <a:r>
              <a:rPr lang="en-US" dirty="0"/>
              <a:t>Lewiston City Library and Asotin County Library had a huge amount of these</a:t>
            </a:r>
          </a:p>
          <a:p>
            <a:r>
              <a:rPr lang="en-US" dirty="0"/>
              <a:t>One summer in elementary school I read 70 of them</a:t>
            </a:r>
          </a:p>
          <a:p>
            <a:r>
              <a:rPr lang="en-US" dirty="0"/>
              <a:t>I can guarantee you, they follow a formula</a:t>
            </a:r>
          </a:p>
        </p:txBody>
      </p:sp>
      <p:sp>
        <p:nvSpPr>
          <p:cNvPr id="4" name="TextBox 3">
            <a:extLst>
              <a:ext uri="{FF2B5EF4-FFF2-40B4-BE49-F238E27FC236}">
                <a16:creationId xmlns:a16="http://schemas.microsoft.com/office/drawing/2014/main" id="{AEBD612D-470C-F48D-FD28-D0CD2B1376EB}"/>
              </a:ext>
            </a:extLst>
          </p:cNvPr>
          <p:cNvSpPr txBox="1"/>
          <p:nvPr/>
        </p:nvSpPr>
        <p:spPr>
          <a:xfrm>
            <a:off x="8164945" y="6363853"/>
            <a:ext cx="376588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https://hardyboys.fandom.com/wiki/The_Hardy_Boys_Casefiles</a:t>
            </a:r>
          </a:p>
        </p:txBody>
      </p:sp>
      <p:pic>
        <p:nvPicPr>
          <p:cNvPr id="5" name="Picture 4" descr="A cover of a book&#10;&#10;Description automatically generated">
            <a:extLst>
              <a:ext uri="{FF2B5EF4-FFF2-40B4-BE49-F238E27FC236}">
                <a16:creationId xmlns:a16="http://schemas.microsoft.com/office/drawing/2014/main" id="{F2A0139E-B2F8-EC8B-76E5-9015EFCC28C8}"/>
              </a:ext>
            </a:extLst>
          </p:cNvPr>
          <p:cNvPicPr>
            <a:picLocks noChangeAspect="1"/>
          </p:cNvPicPr>
          <p:nvPr/>
        </p:nvPicPr>
        <p:blipFill>
          <a:blip r:embed="rId2"/>
          <a:stretch>
            <a:fillRect/>
          </a:stretch>
        </p:blipFill>
        <p:spPr>
          <a:xfrm>
            <a:off x="8271740" y="775278"/>
            <a:ext cx="3395518" cy="5469081"/>
          </a:xfrm>
          <a:prstGeom prst="rect">
            <a:avLst/>
          </a:prstGeom>
        </p:spPr>
      </p:pic>
    </p:spTree>
    <p:extLst>
      <p:ext uri="{BB962C8B-B14F-4D97-AF65-F5344CB8AC3E}">
        <p14:creationId xmlns:p14="http://schemas.microsoft.com/office/powerpoint/2010/main" val="2930554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55C9-7E4F-E3F5-DEE0-9CE3D3FEBD64}"/>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8FA20A4B-1BE1-ADB0-0FB0-AFD3DA8434C1}"/>
              </a:ext>
            </a:extLst>
          </p:cNvPr>
          <p:cNvSpPr>
            <a:spLocks noGrp="1"/>
          </p:cNvSpPr>
          <p:nvPr>
            <p:ph idx="1"/>
          </p:nvPr>
        </p:nvSpPr>
        <p:spPr>
          <a:xfrm>
            <a:off x="838200" y="1825625"/>
            <a:ext cx="4465782" cy="4351338"/>
          </a:xfrm>
        </p:spPr>
        <p:txBody>
          <a:bodyPr vert="horz" lIns="91440" tIns="45720" rIns="91440" bIns="45720" rtlCol="0" anchor="t">
            <a:normAutofit/>
          </a:bodyPr>
          <a:lstStyle/>
          <a:p>
            <a:r>
              <a:rPr lang="en-US" dirty="0"/>
              <a:t>Could we build a machine learning model to predict if a given suspect in a Hardy Boys Casefile novel was the main villain? </a:t>
            </a:r>
          </a:p>
          <a:p>
            <a:r>
              <a:rPr lang="en-US" dirty="0"/>
              <a:t>What characteristics might we use as input?</a:t>
            </a:r>
          </a:p>
        </p:txBody>
      </p:sp>
      <p:pic>
        <p:nvPicPr>
          <p:cNvPr id="4" name="Picture 3" descr="A cover of a video game&#10;&#10;Description automatically generated">
            <a:extLst>
              <a:ext uri="{FF2B5EF4-FFF2-40B4-BE49-F238E27FC236}">
                <a16:creationId xmlns:a16="http://schemas.microsoft.com/office/drawing/2014/main" id="{94FA2DE4-5652-9A0A-0BEC-EFBD3DD31455}"/>
              </a:ext>
            </a:extLst>
          </p:cNvPr>
          <p:cNvPicPr>
            <a:picLocks noChangeAspect="1"/>
          </p:cNvPicPr>
          <p:nvPr/>
        </p:nvPicPr>
        <p:blipFill>
          <a:blip r:embed="rId2"/>
          <a:stretch>
            <a:fillRect/>
          </a:stretch>
        </p:blipFill>
        <p:spPr>
          <a:xfrm>
            <a:off x="8300173" y="370177"/>
            <a:ext cx="3465656" cy="5817466"/>
          </a:xfrm>
          <a:prstGeom prst="rect">
            <a:avLst/>
          </a:prstGeom>
        </p:spPr>
      </p:pic>
      <p:sp>
        <p:nvSpPr>
          <p:cNvPr id="5" name="TextBox 4">
            <a:extLst>
              <a:ext uri="{FF2B5EF4-FFF2-40B4-BE49-F238E27FC236}">
                <a16:creationId xmlns:a16="http://schemas.microsoft.com/office/drawing/2014/main" id="{D17C70F6-8A3B-972C-DFFE-35F785328C26}"/>
              </a:ext>
            </a:extLst>
          </p:cNvPr>
          <p:cNvSpPr txBox="1"/>
          <p:nvPr/>
        </p:nvSpPr>
        <p:spPr>
          <a:xfrm>
            <a:off x="8303491" y="6306127"/>
            <a:ext cx="35975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https://www.abebooks.com/9780671700478/Power-Play-Hardy-Boys-Casefiles-0671700472/plp</a:t>
            </a:r>
          </a:p>
        </p:txBody>
      </p:sp>
    </p:spTree>
    <p:extLst>
      <p:ext uri="{BB962C8B-B14F-4D97-AF65-F5344CB8AC3E}">
        <p14:creationId xmlns:p14="http://schemas.microsoft.com/office/powerpoint/2010/main" val="1902815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8B56-44B0-038E-2563-6CD0146D8AE1}"/>
              </a:ext>
            </a:extLst>
          </p:cNvPr>
          <p:cNvSpPr>
            <a:spLocks noGrp="1"/>
          </p:cNvSpPr>
          <p:nvPr>
            <p:ph type="title"/>
          </p:nvPr>
        </p:nvSpPr>
        <p:spPr/>
        <p:txBody>
          <a:bodyPr/>
          <a:lstStyle/>
          <a:p>
            <a:r>
              <a:rPr lang="en-US" dirty="0"/>
              <a:t>Characteristics</a:t>
            </a:r>
          </a:p>
        </p:txBody>
      </p:sp>
      <p:sp>
        <p:nvSpPr>
          <p:cNvPr id="3" name="Content Placeholder 2">
            <a:extLst>
              <a:ext uri="{FF2B5EF4-FFF2-40B4-BE49-F238E27FC236}">
                <a16:creationId xmlns:a16="http://schemas.microsoft.com/office/drawing/2014/main" id="{BAB090FB-825A-95DE-00C9-8678144C6B49}"/>
              </a:ext>
            </a:extLst>
          </p:cNvPr>
          <p:cNvSpPr>
            <a:spLocks noGrp="1"/>
          </p:cNvSpPr>
          <p:nvPr>
            <p:ph idx="1"/>
          </p:nvPr>
        </p:nvSpPr>
        <p:spPr/>
        <p:txBody>
          <a:bodyPr vert="horz" lIns="91440" tIns="45720" rIns="91440" bIns="45720" rtlCol="0" anchor="t">
            <a:normAutofit/>
          </a:bodyPr>
          <a:lstStyle/>
          <a:p>
            <a:r>
              <a:rPr lang="en-US" dirty="0"/>
              <a:t>Age</a:t>
            </a:r>
          </a:p>
          <a:p>
            <a:r>
              <a:rPr lang="en-US" dirty="0"/>
              <a:t>Gender</a:t>
            </a:r>
          </a:p>
          <a:p>
            <a:r>
              <a:rPr lang="en-US" dirty="0"/>
              <a:t>Occupation</a:t>
            </a:r>
          </a:p>
          <a:p>
            <a:r>
              <a:rPr lang="en-US" dirty="0"/>
              <a:t>Friendliness </a:t>
            </a:r>
          </a:p>
          <a:p>
            <a:r>
              <a:rPr lang="en-US" dirty="0"/>
              <a:t>Suspicion Level </a:t>
            </a:r>
          </a:p>
          <a:p>
            <a:r>
              <a:rPr lang="en-US" dirty="0"/>
              <a:t>Relationship to Protagonists</a:t>
            </a:r>
          </a:p>
          <a:p>
            <a:r>
              <a:rPr lang="en-US" dirty="0"/>
              <a:t>Average Proximity to Crime Scene(s)</a:t>
            </a:r>
          </a:p>
        </p:txBody>
      </p:sp>
      <p:pic>
        <p:nvPicPr>
          <p:cNvPr id="4" name="Picture 3" descr="A cover of a magazine&#10;&#10;Description automatically generated">
            <a:extLst>
              <a:ext uri="{FF2B5EF4-FFF2-40B4-BE49-F238E27FC236}">
                <a16:creationId xmlns:a16="http://schemas.microsoft.com/office/drawing/2014/main" id="{519A2510-CC89-CB08-A61B-DCF35865F42D}"/>
              </a:ext>
            </a:extLst>
          </p:cNvPr>
          <p:cNvPicPr>
            <a:picLocks noChangeAspect="1"/>
          </p:cNvPicPr>
          <p:nvPr/>
        </p:nvPicPr>
        <p:blipFill>
          <a:blip r:embed="rId2"/>
          <a:stretch>
            <a:fillRect/>
          </a:stretch>
        </p:blipFill>
        <p:spPr>
          <a:xfrm>
            <a:off x="7971993" y="466725"/>
            <a:ext cx="3590925" cy="5924550"/>
          </a:xfrm>
          <a:prstGeom prst="rect">
            <a:avLst/>
          </a:prstGeom>
        </p:spPr>
      </p:pic>
      <p:sp>
        <p:nvSpPr>
          <p:cNvPr id="5" name="TextBox 4">
            <a:extLst>
              <a:ext uri="{FF2B5EF4-FFF2-40B4-BE49-F238E27FC236}">
                <a16:creationId xmlns:a16="http://schemas.microsoft.com/office/drawing/2014/main" id="{7AD5D310-FB91-A68B-66D1-1AA0F90403D2}"/>
              </a:ext>
            </a:extLst>
          </p:cNvPr>
          <p:cNvSpPr txBox="1"/>
          <p:nvPr/>
        </p:nvSpPr>
        <p:spPr>
          <a:xfrm>
            <a:off x="7968673" y="6410037"/>
            <a:ext cx="38400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https://www.amazon.com/Tagged-Terror-Hardy-Boys-Casefiles/dp/0671731122</a:t>
            </a:r>
          </a:p>
        </p:txBody>
      </p:sp>
    </p:spTree>
    <p:extLst>
      <p:ext uri="{BB962C8B-B14F-4D97-AF65-F5344CB8AC3E}">
        <p14:creationId xmlns:p14="http://schemas.microsoft.com/office/powerpoint/2010/main" val="2063788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15BB-7AC7-86A4-5F4A-65288FD3C0B8}"/>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646C2F61-7A3E-54DF-8CE3-6E0BE4BB538C}"/>
              </a:ext>
            </a:extLst>
          </p:cNvPr>
          <p:cNvSpPr>
            <a:spLocks noGrp="1"/>
          </p:cNvSpPr>
          <p:nvPr>
            <p:ph idx="1"/>
          </p:nvPr>
        </p:nvSpPr>
        <p:spPr>
          <a:xfrm>
            <a:off x="838200" y="1825625"/>
            <a:ext cx="5712691" cy="4351338"/>
          </a:xfrm>
        </p:spPr>
        <p:txBody>
          <a:bodyPr vert="horz" lIns="91440" tIns="45720" rIns="91440" bIns="45720" rtlCol="0" anchor="t">
            <a:normAutofit/>
          </a:bodyPr>
          <a:lstStyle/>
          <a:p>
            <a:r>
              <a:rPr lang="en-US"/>
              <a:t>Suspect name is the row identifier</a:t>
            </a:r>
          </a:p>
          <a:p>
            <a:r>
              <a:rPr lang="en-US"/>
              <a:t>Input features – Our characteristics </a:t>
            </a:r>
          </a:p>
          <a:p>
            <a:r>
              <a:rPr lang="en-US"/>
              <a:t>Output feature – Binary – Villain or not </a:t>
            </a:r>
            <a:endParaRPr lang="en-US" dirty="0"/>
          </a:p>
          <a:p>
            <a:r>
              <a:rPr lang="en-US" dirty="0"/>
              <a:t>127 novels * avg 4 suspects per novel = 508 instances to train on  </a:t>
            </a:r>
          </a:p>
        </p:txBody>
      </p:sp>
      <p:pic>
        <p:nvPicPr>
          <p:cNvPr id="4" name="Picture 3" descr="A cover of a magazine&#10;&#10;Description automatically generated">
            <a:extLst>
              <a:ext uri="{FF2B5EF4-FFF2-40B4-BE49-F238E27FC236}">
                <a16:creationId xmlns:a16="http://schemas.microsoft.com/office/drawing/2014/main" id="{9CE0F97A-9AEC-E903-1CC8-99FCB51BB5E7}"/>
              </a:ext>
            </a:extLst>
          </p:cNvPr>
          <p:cNvPicPr>
            <a:picLocks noChangeAspect="1"/>
          </p:cNvPicPr>
          <p:nvPr/>
        </p:nvPicPr>
        <p:blipFill>
          <a:blip r:embed="rId2"/>
          <a:stretch>
            <a:fillRect/>
          </a:stretch>
        </p:blipFill>
        <p:spPr>
          <a:xfrm>
            <a:off x="7696200" y="466725"/>
            <a:ext cx="3657600" cy="5924550"/>
          </a:xfrm>
          <a:prstGeom prst="rect">
            <a:avLst/>
          </a:prstGeom>
        </p:spPr>
      </p:pic>
      <p:sp>
        <p:nvSpPr>
          <p:cNvPr id="5" name="TextBox 4">
            <a:extLst>
              <a:ext uri="{FF2B5EF4-FFF2-40B4-BE49-F238E27FC236}">
                <a16:creationId xmlns:a16="http://schemas.microsoft.com/office/drawing/2014/main" id="{3C36A4BF-26C9-CC53-6682-0587C05CD137}"/>
              </a:ext>
            </a:extLst>
          </p:cNvPr>
          <p:cNvSpPr txBox="1"/>
          <p:nvPr/>
        </p:nvSpPr>
        <p:spPr>
          <a:xfrm>
            <a:off x="7691582" y="6410037"/>
            <a:ext cx="36437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https://hardyboys.fandom.com/wiki/Flesh_and_Blood</a:t>
            </a:r>
          </a:p>
        </p:txBody>
      </p:sp>
    </p:spTree>
    <p:extLst>
      <p:ext uri="{BB962C8B-B14F-4D97-AF65-F5344CB8AC3E}">
        <p14:creationId xmlns:p14="http://schemas.microsoft.com/office/powerpoint/2010/main" val="1348453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8E03-45E2-3BF0-2108-7E7B6B8A88E9}"/>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8D5B2DB3-CEDA-D3BB-3B17-D082BD7013DC}"/>
              </a:ext>
            </a:extLst>
          </p:cNvPr>
          <p:cNvSpPr>
            <a:spLocks noGrp="1"/>
          </p:cNvSpPr>
          <p:nvPr>
            <p:ph idx="1"/>
          </p:nvPr>
        </p:nvSpPr>
        <p:spPr/>
        <p:txBody>
          <a:bodyPr vert="horz" lIns="91440" tIns="45720" rIns="91440" bIns="45720" rtlCol="0" anchor="t">
            <a:normAutofit/>
          </a:bodyPr>
          <a:lstStyle/>
          <a:p>
            <a:r>
              <a:rPr lang="en-US" dirty="0"/>
              <a:t>Supervised Learning </a:t>
            </a:r>
          </a:p>
          <a:p>
            <a:r>
              <a:rPr lang="en-US" dirty="0"/>
              <a:t>Could do a test train split </a:t>
            </a:r>
          </a:p>
          <a:p>
            <a:r>
              <a:rPr lang="en-US" dirty="0"/>
              <a:t>Evaluate on Accuracy </a:t>
            </a:r>
          </a:p>
        </p:txBody>
      </p:sp>
      <p:pic>
        <p:nvPicPr>
          <p:cNvPr id="4" name="Picture 3" descr="A cover of a book&#10;&#10;Description automatically generated">
            <a:extLst>
              <a:ext uri="{FF2B5EF4-FFF2-40B4-BE49-F238E27FC236}">
                <a16:creationId xmlns:a16="http://schemas.microsoft.com/office/drawing/2014/main" id="{D4E7E9F5-3CD7-57FE-AE43-94F3C9AE255C}"/>
              </a:ext>
            </a:extLst>
          </p:cNvPr>
          <p:cNvPicPr>
            <a:picLocks noChangeAspect="1"/>
          </p:cNvPicPr>
          <p:nvPr/>
        </p:nvPicPr>
        <p:blipFill>
          <a:blip r:embed="rId2"/>
          <a:stretch>
            <a:fillRect/>
          </a:stretch>
        </p:blipFill>
        <p:spPr>
          <a:xfrm>
            <a:off x="7830705" y="146628"/>
            <a:ext cx="3827318" cy="6218381"/>
          </a:xfrm>
          <a:prstGeom prst="rect">
            <a:avLst/>
          </a:prstGeom>
        </p:spPr>
      </p:pic>
      <p:sp>
        <p:nvSpPr>
          <p:cNvPr id="5" name="TextBox 4">
            <a:extLst>
              <a:ext uri="{FF2B5EF4-FFF2-40B4-BE49-F238E27FC236}">
                <a16:creationId xmlns:a16="http://schemas.microsoft.com/office/drawing/2014/main" id="{EAC9388D-D8E1-5B20-1DE3-0E558ED23A85}"/>
              </a:ext>
            </a:extLst>
          </p:cNvPr>
          <p:cNvSpPr txBox="1"/>
          <p:nvPr/>
        </p:nvSpPr>
        <p:spPr>
          <a:xfrm>
            <a:off x="7830127" y="6456217"/>
            <a:ext cx="382847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https://www.hardyboyscasefiles.com/series/casefiles.php?book_no=22</a:t>
            </a:r>
          </a:p>
        </p:txBody>
      </p:sp>
    </p:spTree>
    <p:extLst>
      <p:ext uri="{BB962C8B-B14F-4D97-AF65-F5344CB8AC3E}">
        <p14:creationId xmlns:p14="http://schemas.microsoft.com/office/powerpoint/2010/main" val="2280161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0729-8E85-7A46-174C-F1361E34A7AF}"/>
              </a:ext>
            </a:extLst>
          </p:cNvPr>
          <p:cNvSpPr>
            <a:spLocks noGrp="1"/>
          </p:cNvSpPr>
          <p:nvPr>
            <p:ph type="title"/>
          </p:nvPr>
        </p:nvSpPr>
        <p:spPr/>
        <p:txBody>
          <a:bodyPr/>
          <a:lstStyle/>
          <a:p>
            <a:r>
              <a:rPr lang="en-US" dirty="0"/>
              <a:t>How would this ML model do? </a:t>
            </a:r>
          </a:p>
        </p:txBody>
      </p:sp>
      <p:sp>
        <p:nvSpPr>
          <p:cNvPr id="3" name="Content Placeholder 2">
            <a:extLst>
              <a:ext uri="{FF2B5EF4-FFF2-40B4-BE49-F238E27FC236}">
                <a16:creationId xmlns:a16="http://schemas.microsoft.com/office/drawing/2014/main" id="{C15D73EE-7F11-2CC9-0B1B-F823764EE0CF}"/>
              </a:ext>
            </a:extLst>
          </p:cNvPr>
          <p:cNvSpPr>
            <a:spLocks noGrp="1"/>
          </p:cNvSpPr>
          <p:nvPr>
            <p:ph idx="1"/>
          </p:nvPr>
        </p:nvSpPr>
        <p:spPr>
          <a:xfrm>
            <a:off x="838200" y="1825625"/>
            <a:ext cx="6832600" cy="4351338"/>
          </a:xfrm>
        </p:spPr>
        <p:txBody>
          <a:bodyPr vert="horz" lIns="91440" tIns="45720" rIns="91440" bIns="45720" rtlCol="0" anchor="t">
            <a:normAutofit/>
          </a:bodyPr>
          <a:lstStyle/>
          <a:p>
            <a:endParaRPr lang="en-US" dirty="0"/>
          </a:p>
        </p:txBody>
      </p:sp>
      <p:pic>
        <p:nvPicPr>
          <p:cNvPr id="6" name="Picture 5" descr="A cover of a book&#10;&#10;Description automatically generated">
            <a:extLst>
              <a:ext uri="{FF2B5EF4-FFF2-40B4-BE49-F238E27FC236}">
                <a16:creationId xmlns:a16="http://schemas.microsoft.com/office/drawing/2014/main" id="{92E487E9-BCD1-6FF4-AC1D-498E2B4ABF44}"/>
              </a:ext>
            </a:extLst>
          </p:cNvPr>
          <p:cNvPicPr>
            <a:picLocks noChangeAspect="1"/>
          </p:cNvPicPr>
          <p:nvPr/>
        </p:nvPicPr>
        <p:blipFill>
          <a:blip r:embed="rId2"/>
          <a:stretch>
            <a:fillRect/>
          </a:stretch>
        </p:blipFill>
        <p:spPr>
          <a:xfrm>
            <a:off x="8215169" y="624177"/>
            <a:ext cx="3485572" cy="5690465"/>
          </a:xfrm>
          <a:prstGeom prst="rect">
            <a:avLst/>
          </a:prstGeom>
        </p:spPr>
      </p:pic>
      <p:sp>
        <p:nvSpPr>
          <p:cNvPr id="7" name="TextBox 4">
            <a:extLst>
              <a:ext uri="{FF2B5EF4-FFF2-40B4-BE49-F238E27FC236}">
                <a16:creationId xmlns:a16="http://schemas.microsoft.com/office/drawing/2014/main" id="{4F51F617-3F8A-0409-7AC0-40BCAF9CA8B8}"/>
              </a:ext>
            </a:extLst>
          </p:cNvPr>
          <p:cNvSpPr txBox="1"/>
          <p:nvPr/>
        </p:nvSpPr>
        <p:spPr>
          <a:xfrm>
            <a:off x="8211127" y="6317673"/>
            <a:ext cx="3874654"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https://www.exlibrismichigan.com/products/the-hardy-boys-casefiles-88-inferno-of-fear-by-franklin-w-dixon</a:t>
            </a:r>
          </a:p>
        </p:txBody>
      </p:sp>
    </p:spTree>
    <p:extLst>
      <p:ext uri="{BB962C8B-B14F-4D97-AF65-F5344CB8AC3E}">
        <p14:creationId xmlns:p14="http://schemas.microsoft.com/office/powerpoint/2010/main" val="1225821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A989-DF4E-2A4F-164E-7D7DEDAB15FF}"/>
              </a:ext>
            </a:extLst>
          </p:cNvPr>
          <p:cNvSpPr>
            <a:spLocks noGrp="1"/>
          </p:cNvSpPr>
          <p:nvPr>
            <p:ph type="title"/>
          </p:nvPr>
        </p:nvSpPr>
        <p:spPr>
          <a:xfrm>
            <a:off x="676564" y="1288761"/>
            <a:ext cx="5273964" cy="1348653"/>
          </a:xfrm>
        </p:spPr>
        <p:txBody>
          <a:bodyPr>
            <a:normAutofit fontScale="90000"/>
          </a:bodyPr>
          <a:lstStyle/>
          <a:p>
            <a:r>
              <a:rPr lang="en-US" dirty="0"/>
              <a:t>How do we organize how we think about AI models?</a:t>
            </a:r>
          </a:p>
        </p:txBody>
      </p:sp>
      <p:sp>
        <p:nvSpPr>
          <p:cNvPr id="3" name="Content Placeholder 2">
            <a:extLst>
              <a:ext uri="{FF2B5EF4-FFF2-40B4-BE49-F238E27FC236}">
                <a16:creationId xmlns:a16="http://schemas.microsoft.com/office/drawing/2014/main" id="{15F796DB-F3C0-18E0-F603-CBC794BAF6AE}"/>
              </a:ext>
            </a:extLst>
          </p:cNvPr>
          <p:cNvSpPr>
            <a:spLocks noGrp="1"/>
          </p:cNvSpPr>
          <p:nvPr>
            <p:ph idx="1"/>
          </p:nvPr>
        </p:nvSpPr>
        <p:spPr>
          <a:xfrm>
            <a:off x="676564" y="3280352"/>
            <a:ext cx="3472873" cy="1811338"/>
          </a:xfrm>
        </p:spPr>
        <p:txBody>
          <a:bodyPr vert="horz" lIns="91440" tIns="45720" rIns="91440" bIns="45720" rtlCol="0" anchor="t">
            <a:normAutofit/>
          </a:bodyPr>
          <a:lstStyle/>
          <a:p>
            <a:r>
              <a:rPr lang="en-US" dirty="0"/>
              <a:t>Good luck!</a:t>
            </a:r>
          </a:p>
          <a:p>
            <a:r>
              <a:rPr lang="en-US" dirty="0"/>
              <a:t>But's let's try anyway. </a:t>
            </a:r>
          </a:p>
        </p:txBody>
      </p:sp>
      <p:pic>
        <p:nvPicPr>
          <p:cNvPr id="4" name="Picture 3" descr="The Funniest Programming Memes of the Week (March 19, 2023) - Memebase -  Funny Memes">
            <a:extLst>
              <a:ext uri="{FF2B5EF4-FFF2-40B4-BE49-F238E27FC236}">
                <a16:creationId xmlns:a16="http://schemas.microsoft.com/office/drawing/2014/main" id="{463D0CC1-1157-5BCE-BC87-6D6D8B8B7357}"/>
              </a:ext>
            </a:extLst>
          </p:cNvPr>
          <p:cNvPicPr>
            <a:picLocks noChangeAspect="1"/>
          </p:cNvPicPr>
          <p:nvPr/>
        </p:nvPicPr>
        <p:blipFill>
          <a:blip r:embed="rId2"/>
          <a:stretch>
            <a:fillRect/>
          </a:stretch>
        </p:blipFill>
        <p:spPr>
          <a:xfrm>
            <a:off x="7125854" y="620738"/>
            <a:ext cx="4013199" cy="5316341"/>
          </a:xfrm>
          <a:prstGeom prst="rect">
            <a:avLst/>
          </a:prstGeom>
        </p:spPr>
      </p:pic>
      <p:sp>
        <p:nvSpPr>
          <p:cNvPr id="5" name="TextBox 4">
            <a:extLst>
              <a:ext uri="{FF2B5EF4-FFF2-40B4-BE49-F238E27FC236}">
                <a16:creationId xmlns:a16="http://schemas.microsoft.com/office/drawing/2014/main" id="{DAD517A6-8C6A-97D4-677A-FD705CD8392A}"/>
              </a:ext>
            </a:extLst>
          </p:cNvPr>
          <p:cNvSpPr txBox="1"/>
          <p:nvPr/>
        </p:nvSpPr>
        <p:spPr>
          <a:xfrm>
            <a:off x="6918036" y="6213763"/>
            <a:ext cx="44288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t>https://cheezburger.com/19767045/the-funniest-programming-memes-of-the-week-march-19-2023</a:t>
            </a:r>
          </a:p>
        </p:txBody>
      </p:sp>
    </p:spTree>
    <p:extLst>
      <p:ext uri="{BB962C8B-B14F-4D97-AF65-F5344CB8AC3E}">
        <p14:creationId xmlns:p14="http://schemas.microsoft.com/office/powerpoint/2010/main" val="10800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0729-8E85-7A46-174C-F1361E34A7AF}"/>
              </a:ext>
            </a:extLst>
          </p:cNvPr>
          <p:cNvSpPr>
            <a:spLocks noGrp="1"/>
          </p:cNvSpPr>
          <p:nvPr>
            <p:ph type="title"/>
          </p:nvPr>
        </p:nvSpPr>
        <p:spPr/>
        <p:txBody>
          <a:bodyPr/>
          <a:lstStyle/>
          <a:p>
            <a:r>
              <a:rPr lang="en-US" dirty="0"/>
              <a:t>How would this ML model do? </a:t>
            </a:r>
          </a:p>
        </p:txBody>
      </p:sp>
      <p:sp>
        <p:nvSpPr>
          <p:cNvPr id="3" name="Content Placeholder 2">
            <a:extLst>
              <a:ext uri="{FF2B5EF4-FFF2-40B4-BE49-F238E27FC236}">
                <a16:creationId xmlns:a16="http://schemas.microsoft.com/office/drawing/2014/main" id="{C15D73EE-7F11-2CC9-0B1B-F823764EE0CF}"/>
              </a:ext>
            </a:extLst>
          </p:cNvPr>
          <p:cNvSpPr>
            <a:spLocks noGrp="1"/>
          </p:cNvSpPr>
          <p:nvPr>
            <p:ph idx="1"/>
          </p:nvPr>
        </p:nvSpPr>
        <p:spPr>
          <a:xfrm>
            <a:off x="838200" y="1825625"/>
            <a:ext cx="6832600" cy="4351338"/>
          </a:xfrm>
        </p:spPr>
        <p:txBody>
          <a:bodyPr vert="horz" lIns="91440" tIns="45720" rIns="91440" bIns="45720" rtlCol="0" anchor="t">
            <a:normAutofit/>
          </a:bodyPr>
          <a:lstStyle/>
          <a:p>
            <a:r>
              <a:rPr lang="en-US" dirty="0"/>
              <a:t>You picked very reasonable features</a:t>
            </a:r>
          </a:p>
        </p:txBody>
      </p:sp>
      <p:pic>
        <p:nvPicPr>
          <p:cNvPr id="6" name="Picture 5" descr="A cover of a book&#10;&#10;Description automatically generated">
            <a:extLst>
              <a:ext uri="{FF2B5EF4-FFF2-40B4-BE49-F238E27FC236}">
                <a16:creationId xmlns:a16="http://schemas.microsoft.com/office/drawing/2014/main" id="{92E487E9-BCD1-6FF4-AC1D-498E2B4ABF44}"/>
              </a:ext>
            </a:extLst>
          </p:cNvPr>
          <p:cNvPicPr>
            <a:picLocks noChangeAspect="1"/>
          </p:cNvPicPr>
          <p:nvPr/>
        </p:nvPicPr>
        <p:blipFill>
          <a:blip r:embed="rId2"/>
          <a:stretch>
            <a:fillRect/>
          </a:stretch>
        </p:blipFill>
        <p:spPr>
          <a:xfrm>
            <a:off x="8215169" y="624177"/>
            <a:ext cx="3485572" cy="5690465"/>
          </a:xfrm>
          <a:prstGeom prst="rect">
            <a:avLst/>
          </a:prstGeom>
        </p:spPr>
      </p:pic>
      <p:sp>
        <p:nvSpPr>
          <p:cNvPr id="7" name="TextBox 4">
            <a:extLst>
              <a:ext uri="{FF2B5EF4-FFF2-40B4-BE49-F238E27FC236}">
                <a16:creationId xmlns:a16="http://schemas.microsoft.com/office/drawing/2014/main" id="{4F51F617-3F8A-0409-7AC0-40BCAF9CA8B8}"/>
              </a:ext>
            </a:extLst>
          </p:cNvPr>
          <p:cNvSpPr txBox="1"/>
          <p:nvPr/>
        </p:nvSpPr>
        <p:spPr>
          <a:xfrm>
            <a:off x="8211127" y="6317673"/>
            <a:ext cx="3874654"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https://www.exlibrismichigan.com/products/the-hardy-boys-casefiles-88-inferno-of-fear-by-franklin-w-dixon</a:t>
            </a:r>
          </a:p>
        </p:txBody>
      </p:sp>
    </p:spTree>
    <p:extLst>
      <p:ext uri="{BB962C8B-B14F-4D97-AF65-F5344CB8AC3E}">
        <p14:creationId xmlns:p14="http://schemas.microsoft.com/office/powerpoint/2010/main" val="2173660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0729-8E85-7A46-174C-F1361E34A7AF}"/>
              </a:ext>
            </a:extLst>
          </p:cNvPr>
          <p:cNvSpPr>
            <a:spLocks noGrp="1"/>
          </p:cNvSpPr>
          <p:nvPr>
            <p:ph type="title"/>
          </p:nvPr>
        </p:nvSpPr>
        <p:spPr/>
        <p:txBody>
          <a:bodyPr/>
          <a:lstStyle/>
          <a:p>
            <a:r>
              <a:rPr lang="en-US" dirty="0"/>
              <a:t>How would this ML model do? </a:t>
            </a:r>
          </a:p>
        </p:txBody>
      </p:sp>
      <p:sp>
        <p:nvSpPr>
          <p:cNvPr id="3" name="Content Placeholder 2">
            <a:extLst>
              <a:ext uri="{FF2B5EF4-FFF2-40B4-BE49-F238E27FC236}">
                <a16:creationId xmlns:a16="http://schemas.microsoft.com/office/drawing/2014/main" id="{C15D73EE-7F11-2CC9-0B1B-F823764EE0CF}"/>
              </a:ext>
            </a:extLst>
          </p:cNvPr>
          <p:cNvSpPr>
            <a:spLocks noGrp="1"/>
          </p:cNvSpPr>
          <p:nvPr>
            <p:ph idx="1"/>
          </p:nvPr>
        </p:nvSpPr>
        <p:spPr>
          <a:xfrm>
            <a:off x="838200" y="1825625"/>
            <a:ext cx="6832600" cy="4351338"/>
          </a:xfrm>
        </p:spPr>
        <p:txBody>
          <a:bodyPr vert="horz" lIns="91440" tIns="45720" rIns="91440" bIns="45720" rtlCol="0" anchor="t">
            <a:normAutofit/>
          </a:bodyPr>
          <a:lstStyle/>
          <a:p>
            <a:r>
              <a:rPr lang="en-US" dirty="0"/>
              <a:t>You picked very reasonable features</a:t>
            </a:r>
          </a:p>
          <a:p>
            <a:r>
              <a:rPr lang="en-US" dirty="0"/>
              <a:t>For the number of features, you should have plenty of examples</a:t>
            </a:r>
          </a:p>
        </p:txBody>
      </p:sp>
      <p:pic>
        <p:nvPicPr>
          <p:cNvPr id="6" name="Picture 5" descr="A cover of a book&#10;&#10;Description automatically generated">
            <a:extLst>
              <a:ext uri="{FF2B5EF4-FFF2-40B4-BE49-F238E27FC236}">
                <a16:creationId xmlns:a16="http://schemas.microsoft.com/office/drawing/2014/main" id="{92E487E9-BCD1-6FF4-AC1D-498E2B4ABF44}"/>
              </a:ext>
            </a:extLst>
          </p:cNvPr>
          <p:cNvPicPr>
            <a:picLocks noChangeAspect="1"/>
          </p:cNvPicPr>
          <p:nvPr/>
        </p:nvPicPr>
        <p:blipFill>
          <a:blip r:embed="rId2"/>
          <a:stretch>
            <a:fillRect/>
          </a:stretch>
        </p:blipFill>
        <p:spPr>
          <a:xfrm>
            <a:off x="8215169" y="624177"/>
            <a:ext cx="3485572" cy="5690465"/>
          </a:xfrm>
          <a:prstGeom prst="rect">
            <a:avLst/>
          </a:prstGeom>
        </p:spPr>
      </p:pic>
      <p:sp>
        <p:nvSpPr>
          <p:cNvPr id="7" name="TextBox 4">
            <a:extLst>
              <a:ext uri="{FF2B5EF4-FFF2-40B4-BE49-F238E27FC236}">
                <a16:creationId xmlns:a16="http://schemas.microsoft.com/office/drawing/2014/main" id="{4F51F617-3F8A-0409-7AC0-40BCAF9CA8B8}"/>
              </a:ext>
            </a:extLst>
          </p:cNvPr>
          <p:cNvSpPr txBox="1"/>
          <p:nvPr/>
        </p:nvSpPr>
        <p:spPr>
          <a:xfrm>
            <a:off x="8211127" y="6317673"/>
            <a:ext cx="3874654"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https://www.exlibrismichigan.com/products/the-hardy-boys-casefiles-88-inferno-of-fear-by-franklin-w-dixon</a:t>
            </a:r>
          </a:p>
        </p:txBody>
      </p:sp>
    </p:spTree>
    <p:extLst>
      <p:ext uri="{BB962C8B-B14F-4D97-AF65-F5344CB8AC3E}">
        <p14:creationId xmlns:p14="http://schemas.microsoft.com/office/powerpoint/2010/main" val="3744469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0729-8E85-7A46-174C-F1361E34A7AF}"/>
              </a:ext>
            </a:extLst>
          </p:cNvPr>
          <p:cNvSpPr>
            <a:spLocks noGrp="1"/>
          </p:cNvSpPr>
          <p:nvPr>
            <p:ph type="title"/>
          </p:nvPr>
        </p:nvSpPr>
        <p:spPr/>
        <p:txBody>
          <a:bodyPr/>
          <a:lstStyle/>
          <a:p>
            <a:r>
              <a:rPr lang="en-US" dirty="0"/>
              <a:t>How would this ML model do? </a:t>
            </a:r>
          </a:p>
        </p:txBody>
      </p:sp>
      <p:sp>
        <p:nvSpPr>
          <p:cNvPr id="3" name="Content Placeholder 2">
            <a:extLst>
              <a:ext uri="{FF2B5EF4-FFF2-40B4-BE49-F238E27FC236}">
                <a16:creationId xmlns:a16="http://schemas.microsoft.com/office/drawing/2014/main" id="{C15D73EE-7F11-2CC9-0B1B-F823764EE0CF}"/>
              </a:ext>
            </a:extLst>
          </p:cNvPr>
          <p:cNvSpPr>
            <a:spLocks noGrp="1"/>
          </p:cNvSpPr>
          <p:nvPr>
            <p:ph idx="1"/>
          </p:nvPr>
        </p:nvSpPr>
        <p:spPr>
          <a:xfrm>
            <a:off x="838200" y="1825625"/>
            <a:ext cx="6832600" cy="4351338"/>
          </a:xfrm>
        </p:spPr>
        <p:txBody>
          <a:bodyPr vert="horz" lIns="91440" tIns="45720" rIns="91440" bIns="45720" rtlCol="0" anchor="t">
            <a:normAutofit/>
          </a:bodyPr>
          <a:lstStyle/>
          <a:p>
            <a:r>
              <a:rPr lang="en-US" dirty="0"/>
              <a:t>You picked very reasonable features</a:t>
            </a:r>
          </a:p>
          <a:p>
            <a:r>
              <a:rPr lang="en-US" dirty="0"/>
              <a:t>For the number of features, you should have plenty of examples</a:t>
            </a:r>
          </a:p>
          <a:p>
            <a:r>
              <a:rPr lang="en-US" dirty="0"/>
              <a:t>Your dataset isn't terribly unbalanced (1/5-2/5 of the dataset has the villain class)</a:t>
            </a:r>
          </a:p>
        </p:txBody>
      </p:sp>
      <p:pic>
        <p:nvPicPr>
          <p:cNvPr id="6" name="Picture 5" descr="A cover of a book&#10;&#10;Description automatically generated">
            <a:extLst>
              <a:ext uri="{FF2B5EF4-FFF2-40B4-BE49-F238E27FC236}">
                <a16:creationId xmlns:a16="http://schemas.microsoft.com/office/drawing/2014/main" id="{92E487E9-BCD1-6FF4-AC1D-498E2B4ABF44}"/>
              </a:ext>
            </a:extLst>
          </p:cNvPr>
          <p:cNvPicPr>
            <a:picLocks noChangeAspect="1"/>
          </p:cNvPicPr>
          <p:nvPr/>
        </p:nvPicPr>
        <p:blipFill>
          <a:blip r:embed="rId2"/>
          <a:stretch>
            <a:fillRect/>
          </a:stretch>
        </p:blipFill>
        <p:spPr>
          <a:xfrm>
            <a:off x="8215169" y="624177"/>
            <a:ext cx="3485572" cy="5690465"/>
          </a:xfrm>
          <a:prstGeom prst="rect">
            <a:avLst/>
          </a:prstGeom>
        </p:spPr>
      </p:pic>
      <p:sp>
        <p:nvSpPr>
          <p:cNvPr id="7" name="TextBox 4">
            <a:extLst>
              <a:ext uri="{FF2B5EF4-FFF2-40B4-BE49-F238E27FC236}">
                <a16:creationId xmlns:a16="http://schemas.microsoft.com/office/drawing/2014/main" id="{4F51F617-3F8A-0409-7AC0-40BCAF9CA8B8}"/>
              </a:ext>
            </a:extLst>
          </p:cNvPr>
          <p:cNvSpPr txBox="1"/>
          <p:nvPr/>
        </p:nvSpPr>
        <p:spPr>
          <a:xfrm>
            <a:off x="8211127" y="6317673"/>
            <a:ext cx="3874654"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https://www.exlibrismichigan.com/products/the-hardy-boys-casefiles-88-inferno-of-fear-by-franklin-w-dixon</a:t>
            </a:r>
          </a:p>
        </p:txBody>
      </p:sp>
    </p:spTree>
    <p:extLst>
      <p:ext uri="{BB962C8B-B14F-4D97-AF65-F5344CB8AC3E}">
        <p14:creationId xmlns:p14="http://schemas.microsoft.com/office/powerpoint/2010/main" val="489924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0729-8E85-7A46-174C-F1361E34A7AF}"/>
              </a:ext>
            </a:extLst>
          </p:cNvPr>
          <p:cNvSpPr>
            <a:spLocks noGrp="1"/>
          </p:cNvSpPr>
          <p:nvPr>
            <p:ph type="title"/>
          </p:nvPr>
        </p:nvSpPr>
        <p:spPr/>
        <p:txBody>
          <a:bodyPr/>
          <a:lstStyle/>
          <a:p>
            <a:r>
              <a:rPr lang="en-US" dirty="0"/>
              <a:t>How would this ML model do? </a:t>
            </a:r>
          </a:p>
        </p:txBody>
      </p:sp>
      <p:sp>
        <p:nvSpPr>
          <p:cNvPr id="3" name="Content Placeholder 2">
            <a:extLst>
              <a:ext uri="{FF2B5EF4-FFF2-40B4-BE49-F238E27FC236}">
                <a16:creationId xmlns:a16="http://schemas.microsoft.com/office/drawing/2014/main" id="{C15D73EE-7F11-2CC9-0B1B-F823764EE0CF}"/>
              </a:ext>
            </a:extLst>
          </p:cNvPr>
          <p:cNvSpPr>
            <a:spLocks noGrp="1"/>
          </p:cNvSpPr>
          <p:nvPr>
            <p:ph idx="1"/>
          </p:nvPr>
        </p:nvSpPr>
        <p:spPr>
          <a:xfrm>
            <a:off x="838200" y="1825625"/>
            <a:ext cx="6832600" cy="4351338"/>
          </a:xfrm>
        </p:spPr>
        <p:txBody>
          <a:bodyPr vert="horz" lIns="91440" tIns="45720" rIns="91440" bIns="45720" rtlCol="0" anchor="t">
            <a:normAutofit/>
          </a:bodyPr>
          <a:lstStyle/>
          <a:p>
            <a:r>
              <a:rPr lang="en-US" dirty="0"/>
              <a:t>You picked very reasonable features</a:t>
            </a:r>
          </a:p>
          <a:p>
            <a:r>
              <a:rPr lang="en-US" dirty="0"/>
              <a:t>For the number of features, you should have plenty of examples</a:t>
            </a:r>
          </a:p>
          <a:p>
            <a:r>
              <a:rPr lang="en-US" dirty="0"/>
              <a:t>Your dataset isn't terribly unbalanced (1/5-2/5 of the dataset has the villain class)</a:t>
            </a:r>
          </a:p>
          <a:p>
            <a:r>
              <a:rPr lang="en-US" dirty="0"/>
              <a:t>Unfortunately, this model would perform terribly</a:t>
            </a:r>
          </a:p>
        </p:txBody>
      </p:sp>
      <p:pic>
        <p:nvPicPr>
          <p:cNvPr id="6" name="Picture 5" descr="A cover of a book&#10;&#10;Description automatically generated">
            <a:extLst>
              <a:ext uri="{FF2B5EF4-FFF2-40B4-BE49-F238E27FC236}">
                <a16:creationId xmlns:a16="http://schemas.microsoft.com/office/drawing/2014/main" id="{92E487E9-BCD1-6FF4-AC1D-498E2B4ABF44}"/>
              </a:ext>
            </a:extLst>
          </p:cNvPr>
          <p:cNvPicPr>
            <a:picLocks noChangeAspect="1"/>
          </p:cNvPicPr>
          <p:nvPr/>
        </p:nvPicPr>
        <p:blipFill>
          <a:blip r:embed="rId2"/>
          <a:stretch>
            <a:fillRect/>
          </a:stretch>
        </p:blipFill>
        <p:spPr>
          <a:xfrm>
            <a:off x="8215169" y="624177"/>
            <a:ext cx="3485572" cy="5690465"/>
          </a:xfrm>
          <a:prstGeom prst="rect">
            <a:avLst/>
          </a:prstGeom>
        </p:spPr>
      </p:pic>
      <p:sp>
        <p:nvSpPr>
          <p:cNvPr id="7" name="TextBox 4">
            <a:extLst>
              <a:ext uri="{FF2B5EF4-FFF2-40B4-BE49-F238E27FC236}">
                <a16:creationId xmlns:a16="http://schemas.microsoft.com/office/drawing/2014/main" id="{4F51F617-3F8A-0409-7AC0-40BCAF9CA8B8}"/>
              </a:ext>
            </a:extLst>
          </p:cNvPr>
          <p:cNvSpPr txBox="1"/>
          <p:nvPr/>
        </p:nvSpPr>
        <p:spPr>
          <a:xfrm>
            <a:off x="8211127" y="6317673"/>
            <a:ext cx="3874654"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https://www.exlibrismichigan.com/products/the-hardy-boys-casefiles-88-inferno-of-fear-by-franklin-w-dixon</a:t>
            </a:r>
          </a:p>
        </p:txBody>
      </p:sp>
    </p:spTree>
    <p:extLst>
      <p:ext uri="{BB962C8B-B14F-4D97-AF65-F5344CB8AC3E}">
        <p14:creationId xmlns:p14="http://schemas.microsoft.com/office/powerpoint/2010/main" val="2469060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123D-98E4-C62F-46EB-AC44D5CFC181}"/>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4D1983B2-89C9-D8EF-8698-199442018777}"/>
              </a:ext>
            </a:extLst>
          </p:cNvPr>
          <p:cNvSpPr>
            <a:spLocks noGrp="1"/>
          </p:cNvSpPr>
          <p:nvPr>
            <p:ph idx="1"/>
          </p:nvPr>
        </p:nvSpPr>
        <p:spPr>
          <a:xfrm>
            <a:off x="838200" y="1825625"/>
            <a:ext cx="4777510" cy="4351338"/>
          </a:xfrm>
        </p:spPr>
        <p:txBody>
          <a:bodyPr vert="horz" lIns="91440" tIns="45720" rIns="91440" bIns="45720" rtlCol="0" anchor="t">
            <a:normAutofit/>
          </a:bodyPr>
          <a:lstStyle/>
          <a:p>
            <a:r>
              <a:rPr lang="en-US" dirty="0"/>
              <a:t>Because the writers of the Hardy Boys Casefiles surprisingly don't put in that much effort</a:t>
            </a:r>
          </a:p>
        </p:txBody>
      </p:sp>
      <p:pic>
        <p:nvPicPr>
          <p:cNvPr id="4" name="Picture 3" descr="A cover of a book&#10;&#10;Description automatically generated">
            <a:extLst>
              <a:ext uri="{FF2B5EF4-FFF2-40B4-BE49-F238E27FC236}">
                <a16:creationId xmlns:a16="http://schemas.microsoft.com/office/drawing/2014/main" id="{87659CDB-82A4-F1C4-0D43-2A9D39FEACBE}"/>
              </a:ext>
            </a:extLst>
          </p:cNvPr>
          <p:cNvPicPr>
            <a:picLocks noChangeAspect="1"/>
          </p:cNvPicPr>
          <p:nvPr/>
        </p:nvPicPr>
        <p:blipFill>
          <a:blip r:embed="rId2"/>
          <a:stretch>
            <a:fillRect/>
          </a:stretch>
        </p:blipFill>
        <p:spPr>
          <a:xfrm>
            <a:off x="7941397" y="367578"/>
            <a:ext cx="3629025" cy="5915025"/>
          </a:xfrm>
          <a:prstGeom prst="rect">
            <a:avLst/>
          </a:prstGeom>
        </p:spPr>
      </p:pic>
      <p:sp>
        <p:nvSpPr>
          <p:cNvPr id="5" name="TextBox 4">
            <a:extLst>
              <a:ext uri="{FF2B5EF4-FFF2-40B4-BE49-F238E27FC236}">
                <a16:creationId xmlns:a16="http://schemas.microsoft.com/office/drawing/2014/main" id="{519702A4-E362-FE43-DB2A-1D87A57907F1}"/>
              </a:ext>
            </a:extLst>
          </p:cNvPr>
          <p:cNvSpPr txBox="1"/>
          <p:nvPr/>
        </p:nvSpPr>
        <p:spPr>
          <a:xfrm>
            <a:off x="7945582" y="6283036"/>
            <a:ext cx="36206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https://hardyboys.fandom.com/wiki/Endangered_Species</a:t>
            </a:r>
          </a:p>
        </p:txBody>
      </p:sp>
    </p:spTree>
    <p:extLst>
      <p:ext uri="{BB962C8B-B14F-4D97-AF65-F5344CB8AC3E}">
        <p14:creationId xmlns:p14="http://schemas.microsoft.com/office/powerpoint/2010/main" val="1637503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123D-98E4-C62F-46EB-AC44D5CFC181}"/>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4D1983B2-89C9-D8EF-8698-199442018777}"/>
              </a:ext>
            </a:extLst>
          </p:cNvPr>
          <p:cNvSpPr>
            <a:spLocks noGrp="1"/>
          </p:cNvSpPr>
          <p:nvPr>
            <p:ph idx="1"/>
          </p:nvPr>
        </p:nvSpPr>
        <p:spPr>
          <a:xfrm>
            <a:off x="838200" y="1825625"/>
            <a:ext cx="7248237" cy="4351338"/>
          </a:xfrm>
        </p:spPr>
        <p:txBody>
          <a:bodyPr vert="horz" lIns="91440" tIns="45720" rIns="91440" bIns="45720" rtlCol="0" anchor="t">
            <a:normAutofit/>
          </a:bodyPr>
          <a:lstStyle/>
          <a:p>
            <a:r>
              <a:rPr lang="en-US" dirty="0"/>
              <a:t>Because the writers of the Hardy Boys Casefiles surprisingly don't put in that much effort</a:t>
            </a:r>
          </a:p>
          <a:p>
            <a:r>
              <a:rPr lang="en-US" dirty="0"/>
              <a:t>The formula for the Hardy Boys villains is very simple:</a:t>
            </a:r>
          </a:p>
        </p:txBody>
      </p:sp>
      <p:pic>
        <p:nvPicPr>
          <p:cNvPr id="5" name="Picture 4" descr="A cover of a book&#10;&#10;Description automatically generated">
            <a:extLst>
              <a:ext uri="{FF2B5EF4-FFF2-40B4-BE49-F238E27FC236}">
                <a16:creationId xmlns:a16="http://schemas.microsoft.com/office/drawing/2014/main" id="{5A3CF1DA-F9DA-67E1-779E-C662547CD213}"/>
              </a:ext>
            </a:extLst>
          </p:cNvPr>
          <p:cNvPicPr>
            <a:picLocks noChangeAspect="1"/>
          </p:cNvPicPr>
          <p:nvPr/>
        </p:nvPicPr>
        <p:blipFill>
          <a:blip r:embed="rId2"/>
          <a:stretch>
            <a:fillRect/>
          </a:stretch>
        </p:blipFill>
        <p:spPr>
          <a:xfrm>
            <a:off x="7941397" y="367578"/>
            <a:ext cx="3629025" cy="5915025"/>
          </a:xfrm>
          <a:prstGeom prst="rect">
            <a:avLst/>
          </a:prstGeom>
        </p:spPr>
      </p:pic>
      <p:sp>
        <p:nvSpPr>
          <p:cNvPr id="7" name="TextBox 6">
            <a:extLst>
              <a:ext uri="{FF2B5EF4-FFF2-40B4-BE49-F238E27FC236}">
                <a16:creationId xmlns:a16="http://schemas.microsoft.com/office/drawing/2014/main" id="{E1B181AA-25F0-638C-C109-8DA2FE490A45}"/>
              </a:ext>
            </a:extLst>
          </p:cNvPr>
          <p:cNvSpPr txBox="1"/>
          <p:nvPr/>
        </p:nvSpPr>
        <p:spPr>
          <a:xfrm>
            <a:off x="7945582" y="6283036"/>
            <a:ext cx="36206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https://hardyboys.fandom.com/wiki/Endangered_Species</a:t>
            </a:r>
          </a:p>
        </p:txBody>
      </p:sp>
    </p:spTree>
    <p:extLst>
      <p:ext uri="{BB962C8B-B14F-4D97-AF65-F5344CB8AC3E}">
        <p14:creationId xmlns:p14="http://schemas.microsoft.com/office/powerpoint/2010/main" val="1272825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123D-98E4-C62F-46EB-AC44D5CFC181}"/>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4D1983B2-89C9-D8EF-8698-199442018777}"/>
              </a:ext>
            </a:extLst>
          </p:cNvPr>
          <p:cNvSpPr>
            <a:spLocks noGrp="1"/>
          </p:cNvSpPr>
          <p:nvPr>
            <p:ph idx="1"/>
          </p:nvPr>
        </p:nvSpPr>
        <p:spPr>
          <a:xfrm>
            <a:off x="838200" y="1825625"/>
            <a:ext cx="7248237" cy="4351338"/>
          </a:xfrm>
        </p:spPr>
        <p:txBody>
          <a:bodyPr vert="horz" lIns="91440" tIns="45720" rIns="91440" bIns="45720" rtlCol="0" anchor="t">
            <a:normAutofit/>
          </a:bodyPr>
          <a:lstStyle/>
          <a:p>
            <a:r>
              <a:rPr lang="en-US" dirty="0"/>
              <a:t>Because the writers of the Hardy Boys Casefiles surprisingly don't put in that much effort</a:t>
            </a:r>
          </a:p>
          <a:p>
            <a:r>
              <a:rPr lang="en-US" dirty="0"/>
              <a:t>The formula for the Hardy Boys villains is very simple:</a:t>
            </a:r>
          </a:p>
          <a:p>
            <a:pPr lvl="1">
              <a:buFont typeface="Courier New" panose="020B0604020202020204" pitchFamily="34" charset="0"/>
              <a:buChar char="o"/>
            </a:pPr>
            <a:r>
              <a:rPr lang="en-US" dirty="0"/>
              <a:t>Introduced in first 30% of the novel</a:t>
            </a:r>
          </a:p>
          <a:p>
            <a:pPr marL="457200" lvl="1" indent="0">
              <a:buNone/>
            </a:pPr>
            <a:endParaRPr lang="en-US" dirty="0"/>
          </a:p>
        </p:txBody>
      </p:sp>
      <p:pic>
        <p:nvPicPr>
          <p:cNvPr id="5" name="Picture 4" descr="A cover of a book&#10;&#10;Description automatically generated">
            <a:extLst>
              <a:ext uri="{FF2B5EF4-FFF2-40B4-BE49-F238E27FC236}">
                <a16:creationId xmlns:a16="http://schemas.microsoft.com/office/drawing/2014/main" id="{162D9AB8-6F34-3035-FDCA-DD4B8055A8B4}"/>
              </a:ext>
            </a:extLst>
          </p:cNvPr>
          <p:cNvPicPr>
            <a:picLocks noChangeAspect="1"/>
          </p:cNvPicPr>
          <p:nvPr/>
        </p:nvPicPr>
        <p:blipFill>
          <a:blip r:embed="rId2"/>
          <a:stretch>
            <a:fillRect/>
          </a:stretch>
        </p:blipFill>
        <p:spPr>
          <a:xfrm>
            <a:off x="7941397" y="367578"/>
            <a:ext cx="3629025" cy="5915025"/>
          </a:xfrm>
          <a:prstGeom prst="rect">
            <a:avLst/>
          </a:prstGeom>
        </p:spPr>
      </p:pic>
      <p:sp>
        <p:nvSpPr>
          <p:cNvPr id="7" name="TextBox 6">
            <a:extLst>
              <a:ext uri="{FF2B5EF4-FFF2-40B4-BE49-F238E27FC236}">
                <a16:creationId xmlns:a16="http://schemas.microsoft.com/office/drawing/2014/main" id="{BD5CFDEA-99E9-9B2E-FF90-C4F27447442D}"/>
              </a:ext>
            </a:extLst>
          </p:cNvPr>
          <p:cNvSpPr txBox="1"/>
          <p:nvPr/>
        </p:nvSpPr>
        <p:spPr>
          <a:xfrm>
            <a:off x="7945582" y="6283036"/>
            <a:ext cx="36206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https://hardyboys.fandom.com/wiki/Endangered_Species</a:t>
            </a:r>
          </a:p>
        </p:txBody>
      </p:sp>
    </p:spTree>
    <p:extLst>
      <p:ext uri="{BB962C8B-B14F-4D97-AF65-F5344CB8AC3E}">
        <p14:creationId xmlns:p14="http://schemas.microsoft.com/office/powerpoint/2010/main" val="2089204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123D-98E4-C62F-46EB-AC44D5CFC181}"/>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4D1983B2-89C9-D8EF-8698-199442018777}"/>
              </a:ext>
            </a:extLst>
          </p:cNvPr>
          <p:cNvSpPr>
            <a:spLocks noGrp="1"/>
          </p:cNvSpPr>
          <p:nvPr>
            <p:ph idx="1"/>
          </p:nvPr>
        </p:nvSpPr>
        <p:spPr>
          <a:xfrm>
            <a:off x="838200" y="1825625"/>
            <a:ext cx="7248237" cy="4351338"/>
          </a:xfrm>
        </p:spPr>
        <p:txBody>
          <a:bodyPr vert="horz" lIns="91440" tIns="45720" rIns="91440" bIns="45720" rtlCol="0" anchor="t">
            <a:normAutofit/>
          </a:bodyPr>
          <a:lstStyle/>
          <a:p>
            <a:r>
              <a:rPr lang="en-US" dirty="0"/>
              <a:t>Because the writers of the Hardy Boys Casefiles surprisingly don't put in that much effort</a:t>
            </a:r>
          </a:p>
          <a:p>
            <a:r>
              <a:rPr lang="en-US" dirty="0"/>
              <a:t>The formula for the Hardy Boys villains is very simple:</a:t>
            </a:r>
          </a:p>
          <a:p>
            <a:pPr lvl="1">
              <a:buFont typeface="Courier New" panose="020B0604020202020204" pitchFamily="34" charset="0"/>
              <a:buChar char="o"/>
            </a:pPr>
            <a:r>
              <a:rPr lang="en-US" dirty="0"/>
              <a:t>Introduced in first 30% of the novel</a:t>
            </a:r>
          </a:p>
          <a:p>
            <a:pPr lvl="1">
              <a:buFont typeface="Courier New" panose="020B0604020202020204" pitchFamily="34" charset="0"/>
              <a:buChar char="o"/>
            </a:pPr>
            <a:r>
              <a:rPr lang="en-US" dirty="0"/>
              <a:t>Barely in the novel in next 30-60% of the novel</a:t>
            </a:r>
          </a:p>
          <a:p>
            <a:pPr marL="457200" lvl="1" indent="0">
              <a:buNone/>
            </a:pPr>
            <a:endParaRPr lang="en-US" dirty="0"/>
          </a:p>
        </p:txBody>
      </p:sp>
      <p:pic>
        <p:nvPicPr>
          <p:cNvPr id="5" name="Picture 4" descr="A cover of a book&#10;&#10;Description automatically generated">
            <a:extLst>
              <a:ext uri="{FF2B5EF4-FFF2-40B4-BE49-F238E27FC236}">
                <a16:creationId xmlns:a16="http://schemas.microsoft.com/office/drawing/2014/main" id="{DCC215C2-3D64-DCE9-F678-9E3208BD4446}"/>
              </a:ext>
            </a:extLst>
          </p:cNvPr>
          <p:cNvPicPr>
            <a:picLocks noChangeAspect="1"/>
          </p:cNvPicPr>
          <p:nvPr/>
        </p:nvPicPr>
        <p:blipFill>
          <a:blip r:embed="rId2"/>
          <a:stretch>
            <a:fillRect/>
          </a:stretch>
        </p:blipFill>
        <p:spPr>
          <a:xfrm>
            <a:off x="7941397" y="367578"/>
            <a:ext cx="3629025" cy="5915025"/>
          </a:xfrm>
          <a:prstGeom prst="rect">
            <a:avLst/>
          </a:prstGeom>
        </p:spPr>
      </p:pic>
      <p:sp>
        <p:nvSpPr>
          <p:cNvPr id="7" name="TextBox 6">
            <a:extLst>
              <a:ext uri="{FF2B5EF4-FFF2-40B4-BE49-F238E27FC236}">
                <a16:creationId xmlns:a16="http://schemas.microsoft.com/office/drawing/2014/main" id="{ED3E0675-755D-A6F5-C891-3E1F086E574D}"/>
              </a:ext>
            </a:extLst>
          </p:cNvPr>
          <p:cNvSpPr txBox="1"/>
          <p:nvPr/>
        </p:nvSpPr>
        <p:spPr>
          <a:xfrm>
            <a:off x="7945582" y="6283036"/>
            <a:ext cx="36206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https://hardyboys.fandom.com/wiki/Endangered_Species</a:t>
            </a:r>
          </a:p>
        </p:txBody>
      </p:sp>
    </p:spTree>
    <p:extLst>
      <p:ext uri="{BB962C8B-B14F-4D97-AF65-F5344CB8AC3E}">
        <p14:creationId xmlns:p14="http://schemas.microsoft.com/office/powerpoint/2010/main" val="3991699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123D-98E4-C62F-46EB-AC44D5CFC181}"/>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4D1983B2-89C9-D8EF-8698-199442018777}"/>
              </a:ext>
            </a:extLst>
          </p:cNvPr>
          <p:cNvSpPr>
            <a:spLocks noGrp="1"/>
          </p:cNvSpPr>
          <p:nvPr>
            <p:ph idx="1"/>
          </p:nvPr>
        </p:nvSpPr>
        <p:spPr>
          <a:xfrm>
            <a:off x="838200" y="1825625"/>
            <a:ext cx="7248237" cy="4351338"/>
          </a:xfrm>
        </p:spPr>
        <p:txBody>
          <a:bodyPr vert="horz" lIns="91440" tIns="45720" rIns="91440" bIns="45720" rtlCol="0" anchor="t">
            <a:normAutofit/>
          </a:bodyPr>
          <a:lstStyle/>
          <a:p>
            <a:r>
              <a:rPr lang="en-US" dirty="0"/>
              <a:t>Because the writers of the Hardy Boys Casefiles surprisingly don't put in that much effort</a:t>
            </a:r>
          </a:p>
          <a:p>
            <a:r>
              <a:rPr lang="en-US" dirty="0"/>
              <a:t>The formula for the Hardy Boys villains is very simple:</a:t>
            </a:r>
          </a:p>
          <a:p>
            <a:pPr lvl="1">
              <a:buFont typeface="Courier New" panose="020B0604020202020204" pitchFamily="34" charset="0"/>
              <a:buChar char="o"/>
            </a:pPr>
            <a:r>
              <a:rPr lang="en-US" dirty="0"/>
              <a:t>Introduced in first 30% of the novel</a:t>
            </a:r>
          </a:p>
          <a:p>
            <a:pPr lvl="1">
              <a:buFont typeface="Courier New" panose="020B0604020202020204" pitchFamily="34" charset="0"/>
              <a:buChar char="o"/>
            </a:pPr>
            <a:r>
              <a:rPr lang="en-US" dirty="0"/>
              <a:t>Barely in the novel in next 30-60% of the novel</a:t>
            </a:r>
          </a:p>
          <a:p>
            <a:pPr lvl="1">
              <a:buFont typeface="Courier New" panose="020B0604020202020204" pitchFamily="34" charset="0"/>
              <a:buChar char="o"/>
            </a:pPr>
            <a:r>
              <a:rPr lang="en-US" dirty="0"/>
              <a:t>Suddenly reappears at 70-75% </a:t>
            </a:r>
          </a:p>
          <a:p>
            <a:pPr marL="457200" lvl="1" indent="0">
              <a:buNone/>
            </a:pPr>
            <a:endParaRPr lang="en-US" dirty="0"/>
          </a:p>
        </p:txBody>
      </p:sp>
      <p:pic>
        <p:nvPicPr>
          <p:cNvPr id="5" name="Picture 4" descr="A cover of a book&#10;&#10;Description automatically generated">
            <a:extLst>
              <a:ext uri="{FF2B5EF4-FFF2-40B4-BE49-F238E27FC236}">
                <a16:creationId xmlns:a16="http://schemas.microsoft.com/office/drawing/2014/main" id="{79A76A54-8344-69D3-AE76-6C32521051EE}"/>
              </a:ext>
            </a:extLst>
          </p:cNvPr>
          <p:cNvPicPr>
            <a:picLocks noChangeAspect="1"/>
          </p:cNvPicPr>
          <p:nvPr/>
        </p:nvPicPr>
        <p:blipFill>
          <a:blip r:embed="rId2"/>
          <a:stretch>
            <a:fillRect/>
          </a:stretch>
        </p:blipFill>
        <p:spPr>
          <a:xfrm>
            <a:off x="7941397" y="367578"/>
            <a:ext cx="3629025" cy="5915025"/>
          </a:xfrm>
          <a:prstGeom prst="rect">
            <a:avLst/>
          </a:prstGeom>
        </p:spPr>
      </p:pic>
      <p:sp>
        <p:nvSpPr>
          <p:cNvPr id="7" name="TextBox 6">
            <a:extLst>
              <a:ext uri="{FF2B5EF4-FFF2-40B4-BE49-F238E27FC236}">
                <a16:creationId xmlns:a16="http://schemas.microsoft.com/office/drawing/2014/main" id="{C7135522-67BC-DEC7-A798-048990706CD6}"/>
              </a:ext>
            </a:extLst>
          </p:cNvPr>
          <p:cNvSpPr txBox="1"/>
          <p:nvPr/>
        </p:nvSpPr>
        <p:spPr>
          <a:xfrm>
            <a:off x="7945582" y="6283036"/>
            <a:ext cx="36206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https://hardyboys.fandom.com/wiki/Endangered_Species</a:t>
            </a:r>
          </a:p>
        </p:txBody>
      </p:sp>
    </p:spTree>
    <p:extLst>
      <p:ext uri="{BB962C8B-B14F-4D97-AF65-F5344CB8AC3E}">
        <p14:creationId xmlns:p14="http://schemas.microsoft.com/office/powerpoint/2010/main" val="2909398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123D-98E4-C62F-46EB-AC44D5CFC181}"/>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4D1983B2-89C9-D8EF-8698-199442018777}"/>
              </a:ext>
            </a:extLst>
          </p:cNvPr>
          <p:cNvSpPr>
            <a:spLocks noGrp="1"/>
          </p:cNvSpPr>
          <p:nvPr>
            <p:ph idx="1"/>
          </p:nvPr>
        </p:nvSpPr>
        <p:spPr>
          <a:xfrm>
            <a:off x="838200" y="1825625"/>
            <a:ext cx="7248237" cy="4351338"/>
          </a:xfrm>
        </p:spPr>
        <p:txBody>
          <a:bodyPr vert="horz" lIns="91440" tIns="45720" rIns="91440" bIns="45720" rtlCol="0" anchor="t">
            <a:normAutofit/>
          </a:bodyPr>
          <a:lstStyle/>
          <a:p>
            <a:r>
              <a:rPr lang="en-US"/>
              <a:t>Because the writers of the Hardy Boys Casefiles surprisingly don't </a:t>
            </a:r>
            <a:r>
              <a:rPr lang="en-US" dirty="0"/>
              <a:t>put in </a:t>
            </a:r>
            <a:r>
              <a:rPr lang="en-US"/>
              <a:t>that much effort</a:t>
            </a:r>
          </a:p>
          <a:p>
            <a:r>
              <a:rPr lang="en-US" dirty="0"/>
              <a:t>The formula for the Hardy Boys villains is very simple:</a:t>
            </a:r>
          </a:p>
          <a:p>
            <a:pPr lvl="1">
              <a:buFont typeface="Courier New" panose="020B0604020202020204" pitchFamily="34" charset="0"/>
              <a:buChar char="o"/>
            </a:pPr>
            <a:r>
              <a:rPr lang="en-US" dirty="0"/>
              <a:t>Introduced in first 30% of the novel</a:t>
            </a:r>
          </a:p>
          <a:p>
            <a:pPr lvl="1">
              <a:buFont typeface="Courier New" panose="020B0604020202020204" pitchFamily="34" charset="0"/>
              <a:buChar char="o"/>
            </a:pPr>
            <a:r>
              <a:rPr lang="en-US" dirty="0"/>
              <a:t>Barely in the novel in next 30-60% of the novel</a:t>
            </a:r>
          </a:p>
          <a:p>
            <a:pPr lvl="1">
              <a:buFont typeface="Courier New" panose="020B0604020202020204" pitchFamily="34" charset="0"/>
              <a:buChar char="o"/>
            </a:pPr>
            <a:r>
              <a:rPr lang="en-US" dirty="0"/>
              <a:t>Suddenly reappears at 70-75% </a:t>
            </a:r>
          </a:p>
          <a:p>
            <a:pPr lvl="1">
              <a:buFont typeface="Courier New" panose="020B0604020202020204" pitchFamily="34" charset="0"/>
              <a:buChar char="o"/>
            </a:pPr>
            <a:r>
              <a:rPr lang="en-US" dirty="0"/>
              <a:t>Was the case in 60 out of the 70 novels I read</a:t>
            </a:r>
          </a:p>
        </p:txBody>
      </p:sp>
      <p:pic>
        <p:nvPicPr>
          <p:cNvPr id="5" name="Picture 4" descr="A cover of a book&#10;&#10;Description automatically generated">
            <a:extLst>
              <a:ext uri="{FF2B5EF4-FFF2-40B4-BE49-F238E27FC236}">
                <a16:creationId xmlns:a16="http://schemas.microsoft.com/office/drawing/2014/main" id="{375CE377-8FCD-CE62-285E-750C10E8FB7F}"/>
              </a:ext>
            </a:extLst>
          </p:cNvPr>
          <p:cNvPicPr>
            <a:picLocks noChangeAspect="1"/>
          </p:cNvPicPr>
          <p:nvPr/>
        </p:nvPicPr>
        <p:blipFill>
          <a:blip r:embed="rId2"/>
          <a:stretch>
            <a:fillRect/>
          </a:stretch>
        </p:blipFill>
        <p:spPr>
          <a:xfrm>
            <a:off x="7941397" y="367578"/>
            <a:ext cx="3629025" cy="5915025"/>
          </a:xfrm>
          <a:prstGeom prst="rect">
            <a:avLst/>
          </a:prstGeom>
        </p:spPr>
      </p:pic>
      <p:sp>
        <p:nvSpPr>
          <p:cNvPr id="7" name="TextBox 6">
            <a:extLst>
              <a:ext uri="{FF2B5EF4-FFF2-40B4-BE49-F238E27FC236}">
                <a16:creationId xmlns:a16="http://schemas.microsoft.com/office/drawing/2014/main" id="{3D4F4C25-B4B1-6A5D-145E-228861C19371}"/>
              </a:ext>
            </a:extLst>
          </p:cNvPr>
          <p:cNvSpPr txBox="1"/>
          <p:nvPr/>
        </p:nvSpPr>
        <p:spPr>
          <a:xfrm>
            <a:off x="7945582" y="6283036"/>
            <a:ext cx="36206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https://hardyboys.fandom.com/wiki/Endangered_Species</a:t>
            </a:r>
          </a:p>
        </p:txBody>
      </p:sp>
    </p:spTree>
    <p:extLst>
      <p:ext uri="{BB962C8B-B14F-4D97-AF65-F5344CB8AC3E}">
        <p14:creationId xmlns:p14="http://schemas.microsoft.com/office/powerpoint/2010/main" val="715056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49B8-1538-646E-F1A9-630A9D6F9712}"/>
              </a:ext>
            </a:extLst>
          </p:cNvPr>
          <p:cNvSpPr>
            <a:spLocks noGrp="1"/>
          </p:cNvSpPr>
          <p:nvPr>
            <p:ph type="title"/>
          </p:nvPr>
        </p:nvSpPr>
        <p:spPr/>
        <p:txBody>
          <a:bodyPr/>
          <a:lstStyle/>
          <a:p>
            <a:r>
              <a:rPr lang="en-US" dirty="0"/>
              <a:t>AI taxonomies</a:t>
            </a:r>
          </a:p>
        </p:txBody>
      </p:sp>
      <p:sp>
        <p:nvSpPr>
          <p:cNvPr id="3" name="Content Placeholder 2">
            <a:extLst>
              <a:ext uri="{FF2B5EF4-FFF2-40B4-BE49-F238E27FC236}">
                <a16:creationId xmlns:a16="http://schemas.microsoft.com/office/drawing/2014/main" id="{9AC5BCFB-7EAA-D13B-D7C3-0ECB9EED5B45}"/>
              </a:ext>
            </a:extLst>
          </p:cNvPr>
          <p:cNvSpPr>
            <a:spLocks noGrp="1"/>
          </p:cNvSpPr>
          <p:nvPr>
            <p:ph idx="1"/>
          </p:nvPr>
        </p:nvSpPr>
        <p:spPr>
          <a:xfrm>
            <a:off x="838200" y="1825625"/>
            <a:ext cx="4338782" cy="4351338"/>
          </a:xfrm>
        </p:spPr>
        <p:txBody>
          <a:bodyPr vert="horz" lIns="91440" tIns="45720" rIns="91440" bIns="45720" rtlCol="0" anchor="t">
            <a:normAutofit/>
          </a:bodyPr>
          <a:lstStyle/>
          <a:p>
            <a:r>
              <a:rPr lang="en-US" dirty="0"/>
              <a:t>This one from LinkedIn is pretty good: </a:t>
            </a:r>
            <a:r>
              <a:rPr lang="en-US" dirty="0">
                <a:ea typeface="+mn-lt"/>
                <a:cs typeface="+mn-lt"/>
                <a:hlinkClick r:id="rId2"/>
              </a:rPr>
              <a:t>https://www.linkedin.com/pulse/artificial-intelligence-5-taxonomy-machine-learning-deep-ajit-jaokar/</a:t>
            </a:r>
            <a:r>
              <a:rPr lang="en-US" dirty="0">
                <a:ea typeface="+mn-lt"/>
                <a:cs typeface="+mn-lt"/>
              </a:rPr>
              <a:t> </a:t>
            </a:r>
          </a:p>
        </p:txBody>
      </p:sp>
      <p:pic>
        <p:nvPicPr>
          <p:cNvPr id="4" name="Picture 3" descr="A diagram of machine learning&#10;&#10;Description automatically generated">
            <a:extLst>
              <a:ext uri="{FF2B5EF4-FFF2-40B4-BE49-F238E27FC236}">
                <a16:creationId xmlns:a16="http://schemas.microsoft.com/office/drawing/2014/main" id="{02E40CDF-B809-6687-5627-B50BE032A950}"/>
              </a:ext>
            </a:extLst>
          </p:cNvPr>
          <p:cNvPicPr>
            <a:picLocks noChangeAspect="1"/>
          </p:cNvPicPr>
          <p:nvPr/>
        </p:nvPicPr>
        <p:blipFill>
          <a:blip r:embed="rId3"/>
          <a:stretch>
            <a:fillRect/>
          </a:stretch>
        </p:blipFill>
        <p:spPr>
          <a:xfrm>
            <a:off x="5359401" y="1315940"/>
            <a:ext cx="6599381" cy="4861121"/>
          </a:xfrm>
          <a:prstGeom prst="rect">
            <a:avLst/>
          </a:prstGeom>
        </p:spPr>
      </p:pic>
    </p:spTree>
    <p:extLst>
      <p:ext uri="{BB962C8B-B14F-4D97-AF65-F5344CB8AC3E}">
        <p14:creationId xmlns:p14="http://schemas.microsoft.com/office/powerpoint/2010/main" val="1884459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91AC-807D-9A53-BBD0-314CE6A51966}"/>
              </a:ext>
            </a:extLst>
          </p:cNvPr>
          <p:cNvSpPr>
            <a:spLocks noGrp="1"/>
          </p:cNvSpPr>
          <p:nvPr>
            <p:ph type="title"/>
          </p:nvPr>
        </p:nvSpPr>
        <p:spPr/>
        <p:txBody>
          <a:bodyPr/>
          <a:lstStyle/>
          <a:p>
            <a:r>
              <a:rPr lang="en-US" dirty="0"/>
              <a:t>The Best Model in the World </a:t>
            </a:r>
          </a:p>
        </p:txBody>
      </p:sp>
      <p:sp>
        <p:nvSpPr>
          <p:cNvPr id="3" name="Content Placeholder 2">
            <a:extLst>
              <a:ext uri="{FF2B5EF4-FFF2-40B4-BE49-F238E27FC236}">
                <a16:creationId xmlns:a16="http://schemas.microsoft.com/office/drawing/2014/main" id="{6DEC2524-30CD-3BB3-826E-DB2D83C4FAA3}"/>
              </a:ext>
            </a:extLst>
          </p:cNvPr>
          <p:cNvSpPr>
            <a:spLocks noGrp="1"/>
          </p:cNvSpPr>
          <p:nvPr>
            <p:ph idx="1"/>
          </p:nvPr>
        </p:nvSpPr>
        <p:spPr>
          <a:xfrm>
            <a:off x="838200" y="1825625"/>
            <a:ext cx="5654964" cy="4351338"/>
          </a:xfrm>
        </p:spPr>
        <p:txBody>
          <a:bodyPr vert="horz" lIns="91440" tIns="45720" rIns="91440" bIns="45720" rtlCol="0" anchor="t">
            <a:normAutofit/>
          </a:bodyPr>
          <a:lstStyle/>
          <a:p>
            <a:r>
              <a:rPr lang="en-US" dirty="0"/>
              <a:t>Can't overcome bad data</a:t>
            </a:r>
          </a:p>
          <a:p>
            <a:r>
              <a:rPr lang="en-US" dirty="0"/>
              <a:t>Especially if the pattern you need is not in the data you are giving the model </a:t>
            </a:r>
          </a:p>
          <a:p>
            <a:pPr marL="0" indent="0">
              <a:buNone/>
            </a:pPr>
            <a:endParaRPr lang="en-US" dirty="0"/>
          </a:p>
        </p:txBody>
      </p:sp>
      <p:pic>
        <p:nvPicPr>
          <p:cNvPr id="4" name="Picture 3" descr="A cover of a video game&#10;&#10;Description automatically generated">
            <a:extLst>
              <a:ext uri="{FF2B5EF4-FFF2-40B4-BE49-F238E27FC236}">
                <a16:creationId xmlns:a16="http://schemas.microsoft.com/office/drawing/2014/main" id="{63D82522-A22B-99B7-F007-D3CD1BBC8409}"/>
              </a:ext>
            </a:extLst>
          </p:cNvPr>
          <p:cNvPicPr>
            <a:picLocks noChangeAspect="1"/>
          </p:cNvPicPr>
          <p:nvPr/>
        </p:nvPicPr>
        <p:blipFill>
          <a:blip r:embed="rId2"/>
          <a:stretch>
            <a:fillRect/>
          </a:stretch>
        </p:blipFill>
        <p:spPr>
          <a:xfrm>
            <a:off x="8120352" y="542637"/>
            <a:ext cx="3675206" cy="5634181"/>
          </a:xfrm>
          <a:prstGeom prst="rect">
            <a:avLst/>
          </a:prstGeom>
        </p:spPr>
      </p:pic>
      <p:sp>
        <p:nvSpPr>
          <p:cNvPr id="5" name="TextBox 4">
            <a:extLst>
              <a:ext uri="{FF2B5EF4-FFF2-40B4-BE49-F238E27FC236}">
                <a16:creationId xmlns:a16="http://schemas.microsoft.com/office/drawing/2014/main" id="{98B83903-69BE-0883-567A-8A55CC02D7B6}"/>
              </a:ext>
            </a:extLst>
          </p:cNvPr>
          <p:cNvSpPr txBox="1"/>
          <p:nvPr/>
        </p:nvSpPr>
        <p:spPr>
          <a:xfrm>
            <a:off x="8719127" y="6363855"/>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https://www.ebay.com/itm/372988356522</a:t>
            </a:r>
          </a:p>
        </p:txBody>
      </p:sp>
    </p:spTree>
    <p:extLst>
      <p:ext uri="{BB962C8B-B14F-4D97-AF65-F5344CB8AC3E}">
        <p14:creationId xmlns:p14="http://schemas.microsoft.com/office/powerpoint/2010/main" val="3803368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9FC2-4840-C746-B8D0-805CB3AB088F}"/>
              </a:ext>
            </a:extLst>
          </p:cNvPr>
          <p:cNvSpPr>
            <a:spLocks noGrp="1"/>
          </p:cNvSpPr>
          <p:nvPr>
            <p:ph type="title"/>
          </p:nvPr>
        </p:nvSpPr>
        <p:spPr/>
        <p:txBody>
          <a:bodyPr/>
          <a:lstStyle/>
          <a:p>
            <a:r>
              <a:rPr lang="en-US" dirty="0"/>
              <a:t>Importance of Domain Expertise</a:t>
            </a:r>
          </a:p>
        </p:txBody>
      </p:sp>
      <p:sp>
        <p:nvSpPr>
          <p:cNvPr id="3" name="Content Placeholder 2">
            <a:extLst>
              <a:ext uri="{FF2B5EF4-FFF2-40B4-BE49-F238E27FC236}">
                <a16:creationId xmlns:a16="http://schemas.microsoft.com/office/drawing/2014/main" id="{5388F45C-AF2F-FD83-E688-539C98D14ECB}"/>
              </a:ext>
            </a:extLst>
          </p:cNvPr>
          <p:cNvSpPr>
            <a:spLocks noGrp="1"/>
          </p:cNvSpPr>
          <p:nvPr>
            <p:ph idx="1"/>
          </p:nvPr>
        </p:nvSpPr>
        <p:spPr>
          <a:xfrm>
            <a:off x="838200" y="1825625"/>
            <a:ext cx="5470237" cy="4351338"/>
          </a:xfrm>
        </p:spPr>
        <p:txBody>
          <a:bodyPr vert="horz" lIns="91440" tIns="45720" rIns="91440" bIns="45720" rtlCol="0" anchor="t">
            <a:normAutofit fontScale="92500" lnSpcReduction="10000"/>
          </a:bodyPr>
          <a:lstStyle/>
          <a:p>
            <a:r>
              <a:rPr lang="en-US" dirty="0"/>
              <a:t>If you read these novels, you will probably notice the pattern by your 5th book </a:t>
            </a:r>
          </a:p>
          <a:p>
            <a:r>
              <a:rPr lang="en-US" dirty="0"/>
              <a:t>But if you hadn't, it's not an obvious thing to track</a:t>
            </a:r>
          </a:p>
          <a:p>
            <a:r>
              <a:rPr lang="en-US"/>
              <a:t>You always want to work with a domain expert:</a:t>
            </a:r>
          </a:p>
          <a:p>
            <a:pPr lvl="1">
              <a:buFont typeface="Courier New" panose="020B0604020202020204" pitchFamily="34" charset="0"/>
              <a:buChar char="o"/>
            </a:pPr>
            <a:r>
              <a:rPr lang="en-US" dirty="0"/>
              <a:t>To give you an idea if your outcome is present in the data</a:t>
            </a:r>
          </a:p>
          <a:p>
            <a:pPr lvl="1">
              <a:buFont typeface="Courier New" panose="020B0604020202020204" pitchFamily="34" charset="0"/>
              <a:buChar char="o"/>
            </a:pPr>
            <a:r>
              <a:rPr lang="en-US" dirty="0"/>
              <a:t>To tell you about worthless values/how to clean</a:t>
            </a:r>
          </a:p>
          <a:p>
            <a:pPr lvl="1">
              <a:buFont typeface="Courier New" panose="020B0604020202020204" pitchFamily="34" charset="0"/>
              <a:buChar char="o"/>
            </a:pPr>
            <a:r>
              <a:rPr lang="en-US" dirty="0"/>
              <a:t>To interpret your results </a:t>
            </a:r>
          </a:p>
        </p:txBody>
      </p:sp>
      <p:pic>
        <p:nvPicPr>
          <p:cNvPr id="4" name="Picture 3" descr="A cover of a magazine&#10;&#10;Description automatically generated">
            <a:extLst>
              <a:ext uri="{FF2B5EF4-FFF2-40B4-BE49-F238E27FC236}">
                <a16:creationId xmlns:a16="http://schemas.microsoft.com/office/drawing/2014/main" id="{193D6C40-307F-7D66-666E-E36C5BB1BA08}"/>
              </a:ext>
            </a:extLst>
          </p:cNvPr>
          <p:cNvPicPr>
            <a:picLocks noChangeAspect="1"/>
          </p:cNvPicPr>
          <p:nvPr/>
        </p:nvPicPr>
        <p:blipFill>
          <a:blip r:embed="rId2"/>
          <a:stretch>
            <a:fillRect/>
          </a:stretch>
        </p:blipFill>
        <p:spPr>
          <a:xfrm>
            <a:off x="8230033" y="1339995"/>
            <a:ext cx="3121025" cy="4836102"/>
          </a:xfrm>
          <a:prstGeom prst="rect">
            <a:avLst/>
          </a:prstGeom>
        </p:spPr>
      </p:pic>
      <p:sp>
        <p:nvSpPr>
          <p:cNvPr id="6" name="TextBox 5">
            <a:extLst>
              <a:ext uri="{FF2B5EF4-FFF2-40B4-BE49-F238E27FC236}">
                <a16:creationId xmlns:a16="http://schemas.microsoft.com/office/drawing/2014/main" id="{9F102F33-680B-E418-3053-62ACB0E283BC}"/>
              </a:ext>
            </a:extLst>
          </p:cNvPr>
          <p:cNvSpPr txBox="1"/>
          <p:nvPr/>
        </p:nvSpPr>
        <p:spPr>
          <a:xfrm>
            <a:off x="8418945" y="617912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https://www.fantasticfiction.com/d/franklin-w-dixon/mission-mayhem.htm</a:t>
            </a:r>
          </a:p>
        </p:txBody>
      </p:sp>
    </p:spTree>
    <p:extLst>
      <p:ext uri="{BB962C8B-B14F-4D97-AF65-F5344CB8AC3E}">
        <p14:creationId xmlns:p14="http://schemas.microsoft.com/office/powerpoint/2010/main" val="2974213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330A-B67F-12C0-92AF-17F6416DC0CA}"/>
              </a:ext>
            </a:extLst>
          </p:cNvPr>
          <p:cNvSpPr>
            <a:spLocks noGrp="1"/>
          </p:cNvSpPr>
          <p:nvPr>
            <p:ph type="title"/>
          </p:nvPr>
        </p:nvSpPr>
        <p:spPr/>
        <p:txBody>
          <a:bodyPr/>
          <a:lstStyle/>
          <a:p>
            <a:r>
              <a:rPr lang="en-US" dirty="0"/>
              <a:t>Questions?</a:t>
            </a:r>
          </a:p>
        </p:txBody>
      </p:sp>
      <p:pic>
        <p:nvPicPr>
          <p:cNvPr id="4" name="Picture 3" descr="A cover of a book&#10;&#10;Description automatically generated">
            <a:extLst>
              <a:ext uri="{FF2B5EF4-FFF2-40B4-BE49-F238E27FC236}">
                <a16:creationId xmlns:a16="http://schemas.microsoft.com/office/drawing/2014/main" id="{92E59222-DC66-0314-696F-D8AABB22D29A}"/>
              </a:ext>
            </a:extLst>
          </p:cNvPr>
          <p:cNvPicPr>
            <a:picLocks noChangeAspect="1"/>
          </p:cNvPicPr>
          <p:nvPr/>
        </p:nvPicPr>
        <p:blipFill>
          <a:blip r:embed="rId2"/>
          <a:stretch>
            <a:fillRect/>
          </a:stretch>
        </p:blipFill>
        <p:spPr>
          <a:xfrm>
            <a:off x="8135072" y="901268"/>
            <a:ext cx="3218584" cy="5332556"/>
          </a:xfrm>
          <a:prstGeom prst="rect">
            <a:avLst/>
          </a:prstGeom>
        </p:spPr>
      </p:pic>
      <p:sp>
        <p:nvSpPr>
          <p:cNvPr id="6" name="TextBox 5">
            <a:extLst>
              <a:ext uri="{FF2B5EF4-FFF2-40B4-BE49-F238E27FC236}">
                <a16:creationId xmlns:a16="http://schemas.microsoft.com/office/drawing/2014/main" id="{1A05EDE4-A550-EBF9-F18F-D4E21B02FD72}"/>
              </a:ext>
            </a:extLst>
          </p:cNvPr>
          <p:cNvSpPr txBox="1"/>
          <p:nvPr/>
        </p:nvSpPr>
        <p:spPr>
          <a:xfrm>
            <a:off x="8592127" y="632921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https://bookscouter.com/book/9780671882082-pure-evil-the-hardy-boys-casefiles-97</a:t>
            </a:r>
          </a:p>
        </p:txBody>
      </p:sp>
    </p:spTree>
    <p:extLst>
      <p:ext uri="{BB962C8B-B14F-4D97-AF65-F5344CB8AC3E}">
        <p14:creationId xmlns:p14="http://schemas.microsoft.com/office/powerpoint/2010/main" val="2779483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Gradient Descent</a:t>
            </a:r>
          </a:p>
        </p:txBody>
      </p:sp>
      <p:sp>
        <p:nvSpPr>
          <p:cNvPr id="5" name="Subtitle 4">
            <a:extLst>
              <a:ext uri="{FF2B5EF4-FFF2-40B4-BE49-F238E27FC236}">
                <a16:creationId xmlns:a16="http://schemas.microsoft.com/office/drawing/2014/main" id="{F6662392-88AD-C12C-433A-3C7C8F1759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963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432DF-9EFE-D7E7-3223-9C59327B7037}"/>
              </a:ext>
            </a:extLst>
          </p:cNvPr>
          <p:cNvSpPr>
            <a:spLocks noGrp="1"/>
          </p:cNvSpPr>
          <p:nvPr>
            <p:ph type="title"/>
          </p:nvPr>
        </p:nvSpPr>
        <p:spPr/>
        <p:txBody>
          <a:bodyPr/>
          <a:lstStyle/>
          <a:p>
            <a:r>
              <a:rPr lang="en-US" dirty="0"/>
              <a:t>Concepts</a:t>
            </a:r>
          </a:p>
        </p:txBody>
      </p:sp>
      <p:sp>
        <p:nvSpPr>
          <p:cNvPr id="3" name="Content Placeholder 2">
            <a:extLst>
              <a:ext uri="{FF2B5EF4-FFF2-40B4-BE49-F238E27FC236}">
                <a16:creationId xmlns:a16="http://schemas.microsoft.com/office/drawing/2014/main" id="{832DDAD2-251F-EA2A-2355-AC8190239354}"/>
              </a:ext>
            </a:extLst>
          </p:cNvPr>
          <p:cNvSpPr>
            <a:spLocks noGrp="1"/>
          </p:cNvSpPr>
          <p:nvPr>
            <p:ph idx="1"/>
          </p:nvPr>
        </p:nvSpPr>
        <p:spPr/>
        <p:txBody>
          <a:bodyPr vert="horz" lIns="91440" tIns="45720" rIns="91440" bIns="45720" rtlCol="0" anchor="t">
            <a:normAutofit/>
          </a:bodyPr>
          <a:lstStyle/>
          <a:p>
            <a:r>
              <a:rPr lang="en-US"/>
              <a:t>Calculus helps us with hopping dimensions</a:t>
            </a:r>
          </a:p>
          <a:p>
            <a:r>
              <a:rPr lang="en-US" dirty="0"/>
              <a:t>Rate of change</a:t>
            </a:r>
          </a:p>
          <a:p>
            <a:r>
              <a:rPr lang="en-US" dirty="0"/>
              <a:t>Loss function</a:t>
            </a:r>
          </a:p>
          <a:p>
            <a:r>
              <a:rPr lang="en-US"/>
              <a:t>Loss environment</a:t>
            </a:r>
            <a:endParaRPr lang="en-US" dirty="0"/>
          </a:p>
          <a:p>
            <a:r>
              <a:rPr lang="en-US" dirty="0"/>
              <a:t>Minimizing the loss function </a:t>
            </a:r>
          </a:p>
          <a:p>
            <a:r>
              <a:rPr lang="en-US" dirty="0"/>
              <a:t>The value behind gradient descent </a:t>
            </a:r>
          </a:p>
          <a:p>
            <a:endParaRPr lang="en-US" dirty="0"/>
          </a:p>
        </p:txBody>
      </p:sp>
    </p:spTree>
    <p:extLst>
      <p:ext uri="{BB962C8B-B14F-4D97-AF65-F5344CB8AC3E}">
        <p14:creationId xmlns:p14="http://schemas.microsoft.com/office/powerpoint/2010/main" val="2598190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A0B2-BF33-D148-9262-9D54A8FF909B}"/>
              </a:ext>
            </a:extLst>
          </p:cNvPr>
          <p:cNvSpPr>
            <a:spLocks noGrp="1"/>
          </p:cNvSpPr>
          <p:nvPr>
            <p:ph type="title"/>
          </p:nvPr>
        </p:nvSpPr>
        <p:spPr/>
        <p:txBody>
          <a:bodyPr/>
          <a:lstStyle/>
          <a:p>
            <a:r>
              <a:rPr lang="en-US" dirty="0"/>
              <a:t>This is a point.</a:t>
            </a:r>
          </a:p>
        </p:txBody>
      </p:sp>
      <p:sp>
        <p:nvSpPr>
          <p:cNvPr id="4" name="Oval 3">
            <a:extLst>
              <a:ext uri="{FF2B5EF4-FFF2-40B4-BE49-F238E27FC236}">
                <a16:creationId xmlns:a16="http://schemas.microsoft.com/office/drawing/2014/main" id="{14C39C2F-5585-3D49-AC92-C7729A980056}"/>
              </a:ext>
            </a:extLst>
          </p:cNvPr>
          <p:cNvSpPr/>
          <p:nvPr/>
        </p:nvSpPr>
        <p:spPr>
          <a:xfrm>
            <a:off x="5666509" y="300551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169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2C5BE-29AC-FA42-D74F-12E781E7F206}"/>
              </a:ext>
            </a:extLst>
          </p:cNvPr>
          <p:cNvSpPr>
            <a:spLocks noGrp="1"/>
          </p:cNvSpPr>
          <p:nvPr>
            <p:ph type="title"/>
          </p:nvPr>
        </p:nvSpPr>
        <p:spPr/>
        <p:txBody>
          <a:bodyPr/>
          <a:lstStyle/>
          <a:p>
            <a:r>
              <a:rPr lang="en-US" dirty="0"/>
              <a:t>Properties of the point.</a:t>
            </a:r>
          </a:p>
        </p:txBody>
      </p:sp>
      <p:sp>
        <p:nvSpPr>
          <p:cNvPr id="3" name="Content Placeholder 2">
            <a:extLst>
              <a:ext uri="{FF2B5EF4-FFF2-40B4-BE49-F238E27FC236}">
                <a16:creationId xmlns:a16="http://schemas.microsoft.com/office/drawing/2014/main" id="{337B044A-B327-09CB-E556-4633DFBC90AE}"/>
              </a:ext>
            </a:extLst>
          </p:cNvPr>
          <p:cNvSpPr>
            <a:spLocks noGrp="1"/>
          </p:cNvSpPr>
          <p:nvPr>
            <p:ph idx="1"/>
          </p:nvPr>
        </p:nvSpPr>
        <p:spPr>
          <a:xfrm>
            <a:off x="838200" y="1825625"/>
            <a:ext cx="4196080" cy="4351338"/>
          </a:xfrm>
        </p:spPr>
        <p:txBody>
          <a:bodyPr vert="horz" lIns="91440" tIns="45720" rIns="91440" bIns="45720" rtlCol="0" anchor="t">
            <a:normAutofit/>
          </a:bodyPr>
          <a:lstStyle/>
          <a:p>
            <a:r>
              <a:rPr lang="en-US" dirty="0"/>
              <a:t>One dimension – a location</a:t>
            </a:r>
          </a:p>
          <a:p>
            <a:r>
              <a:rPr lang="en-US" dirty="0"/>
              <a:t>Exists alone in the world</a:t>
            </a:r>
          </a:p>
          <a:p>
            <a:endParaRPr lang="en-US" dirty="0"/>
          </a:p>
        </p:txBody>
      </p:sp>
      <p:sp>
        <p:nvSpPr>
          <p:cNvPr id="5" name="Oval 4">
            <a:extLst>
              <a:ext uri="{FF2B5EF4-FFF2-40B4-BE49-F238E27FC236}">
                <a16:creationId xmlns:a16="http://schemas.microsoft.com/office/drawing/2014/main" id="{3CD5C053-B059-B3D2-1F03-4486378CA27C}"/>
              </a:ext>
            </a:extLst>
          </p:cNvPr>
          <p:cNvSpPr/>
          <p:nvPr/>
        </p:nvSpPr>
        <p:spPr>
          <a:xfrm>
            <a:off x="589002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884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7FC2-C1E0-71E1-F290-81CC9CF2D87D}"/>
              </a:ext>
            </a:extLst>
          </p:cNvPr>
          <p:cNvSpPr>
            <a:spLocks noGrp="1"/>
          </p:cNvSpPr>
          <p:nvPr>
            <p:ph type="title"/>
          </p:nvPr>
        </p:nvSpPr>
        <p:spPr/>
        <p:txBody>
          <a:bodyPr/>
          <a:lstStyle/>
          <a:p>
            <a:r>
              <a:rPr lang="en-US" dirty="0"/>
              <a:t>What happens if we move the point?</a:t>
            </a:r>
          </a:p>
        </p:txBody>
      </p:sp>
      <p:sp>
        <p:nvSpPr>
          <p:cNvPr id="3" name="Content Placeholder 2">
            <a:extLst>
              <a:ext uri="{FF2B5EF4-FFF2-40B4-BE49-F238E27FC236}">
                <a16:creationId xmlns:a16="http://schemas.microsoft.com/office/drawing/2014/main" id="{4E4B3072-13A9-86F9-36D2-7F910DD2FB0D}"/>
              </a:ext>
            </a:extLst>
          </p:cNvPr>
          <p:cNvSpPr>
            <a:spLocks noGrp="1"/>
          </p:cNvSpPr>
          <p:nvPr>
            <p:ph idx="1"/>
          </p:nvPr>
        </p:nvSpPr>
        <p:spPr>
          <a:xfrm>
            <a:off x="838200" y="1825625"/>
            <a:ext cx="4419600" cy="4351338"/>
          </a:xfrm>
        </p:spPr>
        <p:txBody>
          <a:bodyPr vert="horz" lIns="91440" tIns="45720" rIns="91440" bIns="45720" rtlCol="0" anchor="t">
            <a:normAutofit/>
          </a:bodyPr>
          <a:lstStyle/>
          <a:p>
            <a:r>
              <a:rPr lang="en-US" dirty="0"/>
              <a:t>Let's create a time dimension</a:t>
            </a:r>
          </a:p>
          <a:p>
            <a:r>
              <a:rPr lang="en-US" dirty="0"/>
              <a:t>And start creating a map of point and movement </a:t>
            </a:r>
          </a:p>
        </p:txBody>
      </p:sp>
      <p:sp>
        <p:nvSpPr>
          <p:cNvPr id="5" name="Oval 4">
            <a:extLst>
              <a:ext uri="{FF2B5EF4-FFF2-40B4-BE49-F238E27FC236}">
                <a16:creationId xmlns:a16="http://schemas.microsoft.com/office/drawing/2014/main" id="{C8985EEA-93C9-8424-600F-EFA526145957}"/>
              </a:ext>
            </a:extLst>
          </p:cNvPr>
          <p:cNvSpPr/>
          <p:nvPr/>
        </p:nvSpPr>
        <p:spPr>
          <a:xfrm>
            <a:off x="589002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CB769-0294-7FD7-590C-225A99938BCB}"/>
              </a:ext>
            </a:extLst>
          </p:cNvPr>
          <p:cNvSpPr/>
          <p:nvPr/>
        </p:nvSpPr>
        <p:spPr>
          <a:xfrm>
            <a:off x="631674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576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7FC2-C1E0-71E1-F290-81CC9CF2D87D}"/>
              </a:ext>
            </a:extLst>
          </p:cNvPr>
          <p:cNvSpPr>
            <a:spLocks noGrp="1"/>
          </p:cNvSpPr>
          <p:nvPr>
            <p:ph type="title"/>
          </p:nvPr>
        </p:nvSpPr>
        <p:spPr/>
        <p:txBody>
          <a:bodyPr/>
          <a:lstStyle/>
          <a:p>
            <a:r>
              <a:rPr lang="en-US" dirty="0"/>
              <a:t>What happens if we move the point?</a:t>
            </a:r>
          </a:p>
        </p:txBody>
      </p:sp>
      <p:sp>
        <p:nvSpPr>
          <p:cNvPr id="3" name="Content Placeholder 2">
            <a:extLst>
              <a:ext uri="{FF2B5EF4-FFF2-40B4-BE49-F238E27FC236}">
                <a16:creationId xmlns:a16="http://schemas.microsoft.com/office/drawing/2014/main" id="{4E4B3072-13A9-86F9-36D2-7F910DD2FB0D}"/>
              </a:ext>
            </a:extLst>
          </p:cNvPr>
          <p:cNvSpPr>
            <a:spLocks noGrp="1"/>
          </p:cNvSpPr>
          <p:nvPr>
            <p:ph idx="1"/>
          </p:nvPr>
        </p:nvSpPr>
        <p:spPr>
          <a:xfrm>
            <a:off x="838200" y="1825625"/>
            <a:ext cx="4419600" cy="4351338"/>
          </a:xfrm>
        </p:spPr>
        <p:txBody>
          <a:bodyPr vert="horz" lIns="91440" tIns="45720" rIns="91440" bIns="45720" rtlCol="0" anchor="t">
            <a:normAutofit/>
          </a:bodyPr>
          <a:lstStyle/>
          <a:p>
            <a:r>
              <a:rPr lang="en-US" dirty="0"/>
              <a:t>Let's create a time dimension</a:t>
            </a:r>
          </a:p>
          <a:p>
            <a:r>
              <a:rPr lang="en-US" dirty="0"/>
              <a:t>And start creating a map of point and movement </a:t>
            </a:r>
          </a:p>
        </p:txBody>
      </p:sp>
      <p:sp>
        <p:nvSpPr>
          <p:cNvPr id="5" name="Oval 4">
            <a:extLst>
              <a:ext uri="{FF2B5EF4-FFF2-40B4-BE49-F238E27FC236}">
                <a16:creationId xmlns:a16="http://schemas.microsoft.com/office/drawing/2014/main" id="{C8985EEA-93C9-8424-600F-EFA526145957}"/>
              </a:ext>
            </a:extLst>
          </p:cNvPr>
          <p:cNvSpPr/>
          <p:nvPr/>
        </p:nvSpPr>
        <p:spPr>
          <a:xfrm>
            <a:off x="589002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CB769-0294-7FD7-590C-225A99938BCB}"/>
              </a:ext>
            </a:extLst>
          </p:cNvPr>
          <p:cNvSpPr/>
          <p:nvPr/>
        </p:nvSpPr>
        <p:spPr>
          <a:xfrm>
            <a:off x="631674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6D68EB5-366A-1C50-2364-CDF4244D88DC}"/>
              </a:ext>
            </a:extLst>
          </p:cNvPr>
          <p:cNvSpPr/>
          <p:nvPr/>
        </p:nvSpPr>
        <p:spPr>
          <a:xfrm>
            <a:off x="674346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879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7FC2-C1E0-71E1-F290-81CC9CF2D87D}"/>
              </a:ext>
            </a:extLst>
          </p:cNvPr>
          <p:cNvSpPr>
            <a:spLocks noGrp="1"/>
          </p:cNvSpPr>
          <p:nvPr>
            <p:ph type="title"/>
          </p:nvPr>
        </p:nvSpPr>
        <p:spPr/>
        <p:txBody>
          <a:bodyPr/>
          <a:lstStyle/>
          <a:p>
            <a:r>
              <a:rPr lang="en-US" dirty="0"/>
              <a:t>What happens if we move the point?</a:t>
            </a:r>
          </a:p>
        </p:txBody>
      </p:sp>
      <p:sp>
        <p:nvSpPr>
          <p:cNvPr id="3" name="Content Placeholder 2">
            <a:extLst>
              <a:ext uri="{FF2B5EF4-FFF2-40B4-BE49-F238E27FC236}">
                <a16:creationId xmlns:a16="http://schemas.microsoft.com/office/drawing/2014/main" id="{4E4B3072-13A9-86F9-36D2-7F910DD2FB0D}"/>
              </a:ext>
            </a:extLst>
          </p:cNvPr>
          <p:cNvSpPr>
            <a:spLocks noGrp="1"/>
          </p:cNvSpPr>
          <p:nvPr>
            <p:ph idx="1"/>
          </p:nvPr>
        </p:nvSpPr>
        <p:spPr>
          <a:xfrm>
            <a:off x="838200" y="1825625"/>
            <a:ext cx="4419600" cy="4351338"/>
          </a:xfrm>
        </p:spPr>
        <p:txBody>
          <a:bodyPr vert="horz" lIns="91440" tIns="45720" rIns="91440" bIns="45720" rtlCol="0" anchor="t">
            <a:normAutofit/>
          </a:bodyPr>
          <a:lstStyle/>
          <a:p>
            <a:r>
              <a:rPr lang="en-US" dirty="0"/>
              <a:t>Let's create a time dimension</a:t>
            </a:r>
          </a:p>
          <a:p>
            <a:r>
              <a:rPr lang="en-US" dirty="0"/>
              <a:t>And start creating a map of point and movement </a:t>
            </a:r>
          </a:p>
        </p:txBody>
      </p:sp>
      <p:sp>
        <p:nvSpPr>
          <p:cNvPr id="5" name="Oval 4">
            <a:extLst>
              <a:ext uri="{FF2B5EF4-FFF2-40B4-BE49-F238E27FC236}">
                <a16:creationId xmlns:a16="http://schemas.microsoft.com/office/drawing/2014/main" id="{C8985EEA-93C9-8424-600F-EFA526145957}"/>
              </a:ext>
            </a:extLst>
          </p:cNvPr>
          <p:cNvSpPr/>
          <p:nvPr/>
        </p:nvSpPr>
        <p:spPr>
          <a:xfrm>
            <a:off x="589002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CB769-0294-7FD7-590C-225A99938BCB}"/>
              </a:ext>
            </a:extLst>
          </p:cNvPr>
          <p:cNvSpPr/>
          <p:nvPr/>
        </p:nvSpPr>
        <p:spPr>
          <a:xfrm>
            <a:off x="631674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6D68EB5-366A-1C50-2364-CDF4244D88DC}"/>
              </a:ext>
            </a:extLst>
          </p:cNvPr>
          <p:cNvSpPr/>
          <p:nvPr/>
        </p:nvSpPr>
        <p:spPr>
          <a:xfrm>
            <a:off x="674346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F6CF83-E807-345E-DC94-C9C98ECA30CF}"/>
              </a:ext>
            </a:extLst>
          </p:cNvPr>
          <p:cNvSpPr/>
          <p:nvPr/>
        </p:nvSpPr>
        <p:spPr>
          <a:xfrm>
            <a:off x="717018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96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7723-99E8-6085-0BC4-25ADE1F54B64}"/>
              </a:ext>
            </a:extLst>
          </p:cNvPr>
          <p:cNvSpPr>
            <a:spLocks noGrp="1"/>
          </p:cNvSpPr>
          <p:nvPr>
            <p:ph type="title"/>
          </p:nvPr>
        </p:nvSpPr>
        <p:spPr/>
        <p:txBody>
          <a:bodyPr/>
          <a:lstStyle/>
          <a:p>
            <a:r>
              <a:rPr lang="en-US" dirty="0"/>
              <a:t>AI taxonomies</a:t>
            </a:r>
          </a:p>
        </p:txBody>
      </p:sp>
      <p:sp>
        <p:nvSpPr>
          <p:cNvPr id="3" name="Content Placeholder 2">
            <a:extLst>
              <a:ext uri="{FF2B5EF4-FFF2-40B4-BE49-F238E27FC236}">
                <a16:creationId xmlns:a16="http://schemas.microsoft.com/office/drawing/2014/main" id="{34157A94-2B13-ABE2-C9AB-6EC92B833915}"/>
              </a:ext>
            </a:extLst>
          </p:cNvPr>
          <p:cNvSpPr>
            <a:spLocks noGrp="1"/>
          </p:cNvSpPr>
          <p:nvPr>
            <p:ph idx="1"/>
          </p:nvPr>
        </p:nvSpPr>
        <p:spPr/>
        <p:txBody>
          <a:bodyPr vert="horz" lIns="91440" tIns="45720" rIns="91440" bIns="45720" rtlCol="0" anchor="t">
            <a:normAutofit/>
          </a:bodyPr>
          <a:lstStyle/>
          <a:p>
            <a:r>
              <a:rPr lang="en-US" dirty="0"/>
              <a:t>This one from medium is good too: </a:t>
            </a:r>
            <a:r>
              <a:rPr lang="en-US" dirty="0">
                <a:ea typeface="+mn-lt"/>
                <a:cs typeface="+mn-lt"/>
                <a:hlinkClick r:id="rId2"/>
              </a:rPr>
              <a:t>https://frickingruvin.medium.com/artificial-intelligence-ai-taxonomies-caa2ddc6cc7e</a:t>
            </a:r>
            <a:r>
              <a:rPr lang="en-US" dirty="0">
                <a:ea typeface="+mn-lt"/>
                <a:cs typeface="+mn-lt"/>
              </a:rPr>
              <a:t> </a:t>
            </a:r>
            <a:endParaRPr lang="en-US" dirty="0"/>
          </a:p>
        </p:txBody>
      </p:sp>
    </p:spTree>
    <p:extLst>
      <p:ext uri="{BB962C8B-B14F-4D97-AF65-F5344CB8AC3E}">
        <p14:creationId xmlns:p14="http://schemas.microsoft.com/office/powerpoint/2010/main" val="3142642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7FC2-C1E0-71E1-F290-81CC9CF2D87D}"/>
              </a:ext>
            </a:extLst>
          </p:cNvPr>
          <p:cNvSpPr>
            <a:spLocks noGrp="1"/>
          </p:cNvSpPr>
          <p:nvPr>
            <p:ph type="title"/>
          </p:nvPr>
        </p:nvSpPr>
        <p:spPr/>
        <p:txBody>
          <a:bodyPr/>
          <a:lstStyle/>
          <a:p>
            <a:r>
              <a:rPr lang="en-US" dirty="0"/>
              <a:t>What happens if we move the point?</a:t>
            </a:r>
          </a:p>
        </p:txBody>
      </p:sp>
      <p:sp>
        <p:nvSpPr>
          <p:cNvPr id="3" name="Content Placeholder 2">
            <a:extLst>
              <a:ext uri="{FF2B5EF4-FFF2-40B4-BE49-F238E27FC236}">
                <a16:creationId xmlns:a16="http://schemas.microsoft.com/office/drawing/2014/main" id="{4E4B3072-13A9-86F9-36D2-7F910DD2FB0D}"/>
              </a:ext>
            </a:extLst>
          </p:cNvPr>
          <p:cNvSpPr>
            <a:spLocks noGrp="1"/>
          </p:cNvSpPr>
          <p:nvPr>
            <p:ph idx="1"/>
          </p:nvPr>
        </p:nvSpPr>
        <p:spPr>
          <a:xfrm>
            <a:off x="838200" y="1825625"/>
            <a:ext cx="4419600" cy="4351338"/>
          </a:xfrm>
        </p:spPr>
        <p:txBody>
          <a:bodyPr vert="horz" lIns="91440" tIns="45720" rIns="91440" bIns="45720" rtlCol="0" anchor="t">
            <a:normAutofit/>
          </a:bodyPr>
          <a:lstStyle/>
          <a:p>
            <a:r>
              <a:rPr lang="en-US" dirty="0"/>
              <a:t>Let's create a time dimension</a:t>
            </a:r>
          </a:p>
          <a:p>
            <a:r>
              <a:rPr lang="en-US" dirty="0"/>
              <a:t>And start creating a map of point and movement </a:t>
            </a:r>
          </a:p>
        </p:txBody>
      </p:sp>
      <p:sp>
        <p:nvSpPr>
          <p:cNvPr id="5" name="Oval 4">
            <a:extLst>
              <a:ext uri="{FF2B5EF4-FFF2-40B4-BE49-F238E27FC236}">
                <a16:creationId xmlns:a16="http://schemas.microsoft.com/office/drawing/2014/main" id="{C8985EEA-93C9-8424-600F-EFA526145957}"/>
              </a:ext>
            </a:extLst>
          </p:cNvPr>
          <p:cNvSpPr/>
          <p:nvPr/>
        </p:nvSpPr>
        <p:spPr>
          <a:xfrm>
            <a:off x="589002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CB769-0294-7FD7-590C-225A99938BCB}"/>
              </a:ext>
            </a:extLst>
          </p:cNvPr>
          <p:cNvSpPr/>
          <p:nvPr/>
        </p:nvSpPr>
        <p:spPr>
          <a:xfrm>
            <a:off x="631674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6D68EB5-366A-1C50-2364-CDF4244D88DC}"/>
              </a:ext>
            </a:extLst>
          </p:cNvPr>
          <p:cNvSpPr/>
          <p:nvPr/>
        </p:nvSpPr>
        <p:spPr>
          <a:xfrm>
            <a:off x="674346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F6CF83-E807-345E-DC94-C9C98ECA30CF}"/>
              </a:ext>
            </a:extLst>
          </p:cNvPr>
          <p:cNvSpPr/>
          <p:nvPr/>
        </p:nvSpPr>
        <p:spPr>
          <a:xfrm>
            <a:off x="717018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28514D-F91F-3B6B-F51B-F09F7886D1F2}"/>
              </a:ext>
            </a:extLst>
          </p:cNvPr>
          <p:cNvSpPr/>
          <p:nvPr/>
        </p:nvSpPr>
        <p:spPr>
          <a:xfrm>
            <a:off x="759690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348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7FC2-C1E0-71E1-F290-81CC9CF2D87D}"/>
              </a:ext>
            </a:extLst>
          </p:cNvPr>
          <p:cNvSpPr>
            <a:spLocks noGrp="1"/>
          </p:cNvSpPr>
          <p:nvPr>
            <p:ph type="title"/>
          </p:nvPr>
        </p:nvSpPr>
        <p:spPr/>
        <p:txBody>
          <a:bodyPr/>
          <a:lstStyle/>
          <a:p>
            <a:r>
              <a:rPr lang="en-US" dirty="0"/>
              <a:t>What do we have now?</a:t>
            </a:r>
          </a:p>
        </p:txBody>
      </p:sp>
      <p:sp>
        <p:nvSpPr>
          <p:cNvPr id="3" name="Content Placeholder 2">
            <a:extLst>
              <a:ext uri="{FF2B5EF4-FFF2-40B4-BE49-F238E27FC236}">
                <a16:creationId xmlns:a16="http://schemas.microsoft.com/office/drawing/2014/main" id="{4E4B3072-13A9-86F9-36D2-7F910DD2FB0D}"/>
              </a:ext>
            </a:extLst>
          </p:cNvPr>
          <p:cNvSpPr>
            <a:spLocks noGrp="1"/>
          </p:cNvSpPr>
          <p:nvPr>
            <p:ph idx="1"/>
          </p:nvPr>
        </p:nvSpPr>
        <p:spPr>
          <a:xfrm>
            <a:off x="838200" y="1825625"/>
            <a:ext cx="4419600" cy="4351338"/>
          </a:xfrm>
        </p:spPr>
        <p:txBody>
          <a:bodyPr vert="horz" lIns="91440" tIns="45720" rIns="91440" bIns="45720" rtlCol="0" anchor="t">
            <a:normAutofit/>
          </a:bodyPr>
          <a:lstStyle/>
          <a:p>
            <a:r>
              <a:rPr lang="en-US" dirty="0"/>
              <a:t>Kinda looks like a line</a:t>
            </a:r>
          </a:p>
          <a:p>
            <a:r>
              <a:rPr lang="en-US" dirty="0"/>
              <a:t>Two dimensions – location and time </a:t>
            </a:r>
          </a:p>
          <a:p>
            <a:r>
              <a:rPr lang="en-US" dirty="0"/>
              <a:t>Point + change in point = line </a:t>
            </a:r>
          </a:p>
          <a:p>
            <a:r>
              <a:rPr lang="en-US" dirty="0"/>
              <a:t>We can see that a rate of change over an interval of time added the dimension to create a line </a:t>
            </a:r>
          </a:p>
        </p:txBody>
      </p:sp>
      <p:sp>
        <p:nvSpPr>
          <p:cNvPr id="5" name="Oval 4">
            <a:extLst>
              <a:ext uri="{FF2B5EF4-FFF2-40B4-BE49-F238E27FC236}">
                <a16:creationId xmlns:a16="http://schemas.microsoft.com/office/drawing/2014/main" id="{C8985EEA-93C9-8424-600F-EFA526145957}"/>
              </a:ext>
            </a:extLst>
          </p:cNvPr>
          <p:cNvSpPr/>
          <p:nvPr/>
        </p:nvSpPr>
        <p:spPr>
          <a:xfrm>
            <a:off x="589002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CB769-0294-7FD7-590C-225A99938BCB}"/>
              </a:ext>
            </a:extLst>
          </p:cNvPr>
          <p:cNvSpPr/>
          <p:nvPr/>
        </p:nvSpPr>
        <p:spPr>
          <a:xfrm>
            <a:off x="631674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6D68EB5-366A-1C50-2364-CDF4244D88DC}"/>
              </a:ext>
            </a:extLst>
          </p:cNvPr>
          <p:cNvSpPr/>
          <p:nvPr/>
        </p:nvSpPr>
        <p:spPr>
          <a:xfrm>
            <a:off x="674346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F6CF83-E807-345E-DC94-C9C98ECA30CF}"/>
              </a:ext>
            </a:extLst>
          </p:cNvPr>
          <p:cNvSpPr/>
          <p:nvPr/>
        </p:nvSpPr>
        <p:spPr>
          <a:xfrm>
            <a:off x="717018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28514D-F91F-3B6B-F51B-F09F7886D1F2}"/>
              </a:ext>
            </a:extLst>
          </p:cNvPr>
          <p:cNvSpPr/>
          <p:nvPr/>
        </p:nvSpPr>
        <p:spPr>
          <a:xfrm>
            <a:off x="759690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26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7FC2-C1E0-71E1-F290-81CC9CF2D87D}"/>
              </a:ext>
            </a:extLst>
          </p:cNvPr>
          <p:cNvSpPr>
            <a:spLocks noGrp="1"/>
          </p:cNvSpPr>
          <p:nvPr>
            <p:ph type="title"/>
          </p:nvPr>
        </p:nvSpPr>
        <p:spPr/>
        <p:txBody>
          <a:bodyPr/>
          <a:lstStyle/>
          <a:p>
            <a:r>
              <a:rPr lang="en-US" dirty="0"/>
              <a:t>What happens if we move the line? </a:t>
            </a:r>
          </a:p>
        </p:txBody>
      </p:sp>
      <p:sp>
        <p:nvSpPr>
          <p:cNvPr id="3" name="Content Placeholder 2">
            <a:extLst>
              <a:ext uri="{FF2B5EF4-FFF2-40B4-BE49-F238E27FC236}">
                <a16:creationId xmlns:a16="http://schemas.microsoft.com/office/drawing/2014/main" id="{4E4B3072-13A9-86F9-36D2-7F910DD2FB0D}"/>
              </a:ext>
            </a:extLst>
          </p:cNvPr>
          <p:cNvSpPr>
            <a:spLocks noGrp="1"/>
          </p:cNvSpPr>
          <p:nvPr>
            <p:ph idx="1"/>
          </p:nvPr>
        </p:nvSpPr>
        <p:spPr>
          <a:xfrm>
            <a:off x="838200" y="1825625"/>
            <a:ext cx="4419600" cy="4351338"/>
          </a:xfrm>
        </p:spPr>
        <p:txBody>
          <a:bodyPr vert="horz" lIns="91440" tIns="45720" rIns="91440" bIns="45720" rtlCol="0" anchor="t">
            <a:normAutofit/>
          </a:bodyPr>
          <a:lstStyle/>
          <a:p>
            <a:r>
              <a:rPr lang="en-US" dirty="0"/>
              <a:t>Let's still keep track of time on an axis </a:t>
            </a:r>
          </a:p>
          <a:p>
            <a:r>
              <a:rPr lang="en-US" dirty="0"/>
              <a:t>But now we will be moving two dimensions, x and y coordinates </a:t>
            </a:r>
          </a:p>
        </p:txBody>
      </p:sp>
      <p:sp>
        <p:nvSpPr>
          <p:cNvPr id="5" name="Oval 4">
            <a:extLst>
              <a:ext uri="{FF2B5EF4-FFF2-40B4-BE49-F238E27FC236}">
                <a16:creationId xmlns:a16="http://schemas.microsoft.com/office/drawing/2014/main" id="{C8985EEA-93C9-8424-600F-EFA526145957}"/>
              </a:ext>
            </a:extLst>
          </p:cNvPr>
          <p:cNvSpPr/>
          <p:nvPr/>
        </p:nvSpPr>
        <p:spPr>
          <a:xfrm>
            <a:off x="589002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CB769-0294-7FD7-590C-225A99938BCB}"/>
              </a:ext>
            </a:extLst>
          </p:cNvPr>
          <p:cNvSpPr/>
          <p:nvPr/>
        </p:nvSpPr>
        <p:spPr>
          <a:xfrm>
            <a:off x="631674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6D68EB5-366A-1C50-2364-CDF4244D88DC}"/>
              </a:ext>
            </a:extLst>
          </p:cNvPr>
          <p:cNvSpPr/>
          <p:nvPr/>
        </p:nvSpPr>
        <p:spPr>
          <a:xfrm>
            <a:off x="674346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F6CF83-E807-345E-DC94-C9C98ECA30CF}"/>
              </a:ext>
            </a:extLst>
          </p:cNvPr>
          <p:cNvSpPr/>
          <p:nvPr/>
        </p:nvSpPr>
        <p:spPr>
          <a:xfrm>
            <a:off x="717018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28514D-F91F-3B6B-F51B-F09F7886D1F2}"/>
              </a:ext>
            </a:extLst>
          </p:cNvPr>
          <p:cNvSpPr/>
          <p:nvPr/>
        </p:nvSpPr>
        <p:spPr>
          <a:xfrm>
            <a:off x="759690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381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7FC2-C1E0-71E1-F290-81CC9CF2D87D}"/>
              </a:ext>
            </a:extLst>
          </p:cNvPr>
          <p:cNvSpPr>
            <a:spLocks noGrp="1"/>
          </p:cNvSpPr>
          <p:nvPr>
            <p:ph type="title"/>
          </p:nvPr>
        </p:nvSpPr>
        <p:spPr/>
        <p:txBody>
          <a:bodyPr/>
          <a:lstStyle/>
          <a:p>
            <a:r>
              <a:rPr lang="en-US" dirty="0"/>
              <a:t>What happens if we move the line? </a:t>
            </a:r>
          </a:p>
        </p:txBody>
      </p:sp>
      <p:sp>
        <p:nvSpPr>
          <p:cNvPr id="3" name="Content Placeholder 2">
            <a:extLst>
              <a:ext uri="{FF2B5EF4-FFF2-40B4-BE49-F238E27FC236}">
                <a16:creationId xmlns:a16="http://schemas.microsoft.com/office/drawing/2014/main" id="{4E4B3072-13A9-86F9-36D2-7F910DD2FB0D}"/>
              </a:ext>
            </a:extLst>
          </p:cNvPr>
          <p:cNvSpPr>
            <a:spLocks noGrp="1"/>
          </p:cNvSpPr>
          <p:nvPr>
            <p:ph idx="1"/>
          </p:nvPr>
        </p:nvSpPr>
        <p:spPr>
          <a:xfrm>
            <a:off x="838200" y="1825625"/>
            <a:ext cx="4419600" cy="4351338"/>
          </a:xfrm>
        </p:spPr>
        <p:txBody>
          <a:bodyPr vert="horz" lIns="91440" tIns="45720" rIns="91440" bIns="45720" rtlCol="0" anchor="t">
            <a:normAutofit/>
          </a:bodyPr>
          <a:lstStyle/>
          <a:p>
            <a:r>
              <a:rPr lang="en-US" dirty="0"/>
              <a:t>Let's still keep track of time on an axis </a:t>
            </a:r>
          </a:p>
          <a:p>
            <a:r>
              <a:rPr lang="en-US" dirty="0"/>
              <a:t>But now we will be moving two dimensions, x and y coordinates </a:t>
            </a:r>
          </a:p>
        </p:txBody>
      </p:sp>
      <p:sp>
        <p:nvSpPr>
          <p:cNvPr id="5" name="Oval 4">
            <a:extLst>
              <a:ext uri="{FF2B5EF4-FFF2-40B4-BE49-F238E27FC236}">
                <a16:creationId xmlns:a16="http://schemas.microsoft.com/office/drawing/2014/main" id="{C8985EEA-93C9-8424-600F-EFA526145957}"/>
              </a:ext>
            </a:extLst>
          </p:cNvPr>
          <p:cNvSpPr/>
          <p:nvPr/>
        </p:nvSpPr>
        <p:spPr>
          <a:xfrm>
            <a:off x="589002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CB769-0294-7FD7-590C-225A99938BCB}"/>
              </a:ext>
            </a:extLst>
          </p:cNvPr>
          <p:cNvSpPr/>
          <p:nvPr/>
        </p:nvSpPr>
        <p:spPr>
          <a:xfrm>
            <a:off x="631674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6D68EB5-366A-1C50-2364-CDF4244D88DC}"/>
              </a:ext>
            </a:extLst>
          </p:cNvPr>
          <p:cNvSpPr/>
          <p:nvPr/>
        </p:nvSpPr>
        <p:spPr>
          <a:xfrm>
            <a:off x="674346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F6CF83-E807-345E-DC94-C9C98ECA30CF}"/>
              </a:ext>
            </a:extLst>
          </p:cNvPr>
          <p:cNvSpPr/>
          <p:nvPr/>
        </p:nvSpPr>
        <p:spPr>
          <a:xfrm>
            <a:off x="717018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28514D-F91F-3B6B-F51B-F09F7886D1F2}"/>
              </a:ext>
            </a:extLst>
          </p:cNvPr>
          <p:cNvSpPr/>
          <p:nvPr/>
        </p:nvSpPr>
        <p:spPr>
          <a:xfrm>
            <a:off x="759690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2FE16F7-ECF2-C89D-E28D-5C1659AF5F35}"/>
              </a:ext>
            </a:extLst>
          </p:cNvPr>
          <p:cNvSpPr/>
          <p:nvPr/>
        </p:nvSpPr>
        <p:spPr>
          <a:xfrm>
            <a:off x="607290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61F3E3C-17E8-62D1-5EF1-55A48FEFEA57}"/>
              </a:ext>
            </a:extLst>
          </p:cNvPr>
          <p:cNvSpPr/>
          <p:nvPr/>
        </p:nvSpPr>
        <p:spPr>
          <a:xfrm>
            <a:off x="649962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43AC05-5918-974A-E42C-F32E73DA9A78}"/>
              </a:ext>
            </a:extLst>
          </p:cNvPr>
          <p:cNvSpPr/>
          <p:nvPr/>
        </p:nvSpPr>
        <p:spPr>
          <a:xfrm>
            <a:off x="692634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2E1CD9F-6E32-BE3D-3280-AEBA5F15F548}"/>
              </a:ext>
            </a:extLst>
          </p:cNvPr>
          <p:cNvSpPr/>
          <p:nvPr/>
        </p:nvSpPr>
        <p:spPr>
          <a:xfrm>
            <a:off x="735306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CFDD86C-93CD-3119-8215-1928F66AF4A4}"/>
              </a:ext>
            </a:extLst>
          </p:cNvPr>
          <p:cNvSpPr/>
          <p:nvPr/>
        </p:nvSpPr>
        <p:spPr>
          <a:xfrm>
            <a:off x="777978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662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7FC2-C1E0-71E1-F290-81CC9CF2D87D}"/>
              </a:ext>
            </a:extLst>
          </p:cNvPr>
          <p:cNvSpPr>
            <a:spLocks noGrp="1"/>
          </p:cNvSpPr>
          <p:nvPr>
            <p:ph type="title"/>
          </p:nvPr>
        </p:nvSpPr>
        <p:spPr/>
        <p:txBody>
          <a:bodyPr/>
          <a:lstStyle/>
          <a:p>
            <a:r>
              <a:rPr lang="en-US" dirty="0"/>
              <a:t>What happens if we move the line? </a:t>
            </a:r>
          </a:p>
        </p:txBody>
      </p:sp>
      <p:sp>
        <p:nvSpPr>
          <p:cNvPr id="3" name="Content Placeholder 2">
            <a:extLst>
              <a:ext uri="{FF2B5EF4-FFF2-40B4-BE49-F238E27FC236}">
                <a16:creationId xmlns:a16="http://schemas.microsoft.com/office/drawing/2014/main" id="{4E4B3072-13A9-86F9-36D2-7F910DD2FB0D}"/>
              </a:ext>
            </a:extLst>
          </p:cNvPr>
          <p:cNvSpPr>
            <a:spLocks noGrp="1"/>
          </p:cNvSpPr>
          <p:nvPr>
            <p:ph idx="1"/>
          </p:nvPr>
        </p:nvSpPr>
        <p:spPr>
          <a:xfrm>
            <a:off x="838200" y="1825625"/>
            <a:ext cx="4419600" cy="4351338"/>
          </a:xfrm>
        </p:spPr>
        <p:txBody>
          <a:bodyPr vert="horz" lIns="91440" tIns="45720" rIns="91440" bIns="45720" rtlCol="0" anchor="t">
            <a:normAutofit/>
          </a:bodyPr>
          <a:lstStyle/>
          <a:p>
            <a:r>
              <a:rPr lang="en-US" dirty="0"/>
              <a:t>Let's still keep track of time on an axis </a:t>
            </a:r>
          </a:p>
          <a:p>
            <a:r>
              <a:rPr lang="en-US" dirty="0"/>
              <a:t>But now we will be moving two dimensions, x and y coordinates </a:t>
            </a:r>
          </a:p>
        </p:txBody>
      </p:sp>
      <p:sp>
        <p:nvSpPr>
          <p:cNvPr id="5" name="Oval 4">
            <a:extLst>
              <a:ext uri="{FF2B5EF4-FFF2-40B4-BE49-F238E27FC236}">
                <a16:creationId xmlns:a16="http://schemas.microsoft.com/office/drawing/2014/main" id="{C8985EEA-93C9-8424-600F-EFA526145957}"/>
              </a:ext>
            </a:extLst>
          </p:cNvPr>
          <p:cNvSpPr/>
          <p:nvPr/>
        </p:nvSpPr>
        <p:spPr>
          <a:xfrm>
            <a:off x="589002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CB769-0294-7FD7-590C-225A99938BCB}"/>
              </a:ext>
            </a:extLst>
          </p:cNvPr>
          <p:cNvSpPr/>
          <p:nvPr/>
        </p:nvSpPr>
        <p:spPr>
          <a:xfrm>
            <a:off x="631674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6D68EB5-366A-1C50-2364-CDF4244D88DC}"/>
              </a:ext>
            </a:extLst>
          </p:cNvPr>
          <p:cNvSpPr/>
          <p:nvPr/>
        </p:nvSpPr>
        <p:spPr>
          <a:xfrm>
            <a:off x="674346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F6CF83-E807-345E-DC94-C9C98ECA30CF}"/>
              </a:ext>
            </a:extLst>
          </p:cNvPr>
          <p:cNvSpPr/>
          <p:nvPr/>
        </p:nvSpPr>
        <p:spPr>
          <a:xfrm>
            <a:off x="717018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28514D-F91F-3B6B-F51B-F09F7886D1F2}"/>
              </a:ext>
            </a:extLst>
          </p:cNvPr>
          <p:cNvSpPr/>
          <p:nvPr/>
        </p:nvSpPr>
        <p:spPr>
          <a:xfrm>
            <a:off x="759690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2FE16F7-ECF2-C89D-E28D-5C1659AF5F35}"/>
              </a:ext>
            </a:extLst>
          </p:cNvPr>
          <p:cNvSpPr/>
          <p:nvPr/>
        </p:nvSpPr>
        <p:spPr>
          <a:xfrm>
            <a:off x="607290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61F3E3C-17E8-62D1-5EF1-55A48FEFEA57}"/>
              </a:ext>
            </a:extLst>
          </p:cNvPr>
          <p:cNvSpPr/>
          <p:nvPr/>
        </p:nvSpPr>
        <p:spPr>
          <a:xfrm>
            <a:off x="649962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43AC05-5918-974A-E42C-F32E73DA9A78}"/>
              </a:ext>
            </a:extLst>
          </p:cNvPr>
          <p:cNvSpPr/>
          <p:nvPr/>
        </p:nvSpPr>
        <p:spPr>
          <a:xfrm>
            <a:off x="692634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2E1CD9F-6E32-BE3D-3280-AEBA5F15F548}"/>
              </a:ext>
            </a:extLst>
          </p:cNvPr>
          <p:cNvSpPr/>
          <p:nvPr/>
        </p:nvSpPr>
        <p:spPr>
          <a:xfrm>
            <a:off x="735306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CFDD86C-93CD-3119-8215-1928F66AF4A4}"/>
              </a:ext>
            </a:extLst>
          </p:cNvPr>
          <p:cNvSpPr/>
          <p:nvPr/>
        </p:nvSpPr>
        <p:spPr>
          <a:xfrm>
            <a:off x="777978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A8EB591-97D6-BEE9-3708-C4291E496F2F}"/>
              </a:ext>
            </a:extLst>
          </p:cNvPr>
          <p:cNvSpPr/>
          <p:nvPr/>
        </p:nvSpPr>
        <p:spPr>
          <a:xfrm>
            <a:off x="625578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1F419B-114F-79A8-57F8-8367EC72E7E7}"/>
              </a:ext>
            </a:extLst>
          </p:cNvPr>
          <p:cNvSpPr/>
          <p:nvPr/>
        </p:nvSpPr>
        <p:spPr>
          <a:xfrm>
            <a:off x="668250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7B278EA-8956-5B11-AD01-10420187A14D}"/>
              </a:ext>
            </a:extLst>
          </p:cNvPr>
          <p:cNvSpPr/>
          <p:nvPr/>
        </p:nvSpPr>
        <p:spPr>
          <a:xfrm>
            <a:off x="710922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754D35-C945-E50F-2ADE-E9ACB65227F6}"/>
              </a:ext>
            </a:extLst>
          </p:cNvPr>
          <p:cNvSpPr/>
          <p:nvPr/>
        </p:nvSpPr>
        <p:spPr>
          <a:xfrm>
            <a:off x="753594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1FDC846-969C-832B-CC35-DD6350814E15}"/>
              </a:ext>
            </a:extLst>
          </p:cNvPr>
          <p:cNvSpPr/>
          <p:nvPr/>
        </p:nvSpPr>
        <p:spPr>
          <a:xfrm>
            <a:off x="796266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60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7FC2-C1E0-71E1-F290-81CC9CF2D87D}"/>
              </a:ext>
            </a:extLst>
          </p:cNvPr>
          <p:cNvSpPr>
            <a:spLocks noGrp="1"/>
          </p:cNvSpPr>
          <p:nvPr>
            <p:ph type="title"/>
          </p:nvPr>
        </p:nvSpPr>
        <p:spPr/>
        <p:txBody>
          <a:bodyPr/>
          <a:lstStyle/>
          <a:p>
            <a:r>
              <a:rPr lang="en-US" dirty="0"/>
              <a:t>What happens if we move the line? </a:t>
            </a:r>
          </a:p>
        </p:txBody>
      </p:sp>
      <p:sp>
        <p:nvSpPr>
          <p:cNvPr id="3" name="Content Placeholder 2">
            <a:extLst>
              <a:ext uri="{FF2B5EF4-FFF2-40B4-BE49-F238E27FC236}">
                <a16:creationId xmlns:a16="http://schemas.microsoft.com/office/drawing/2014/main" id="{4E4B3072-13A9-86F9-36D2-7F910DD2FB0D}"/>
              </a:ext>
            </a:extLst>
          </p:cNvPr>
          <p:cNvSpPr>
            <a:spLocks noGrp="1"/>
          </p:cNvSpPr>
          <p:nvPr>
            <p:ph idx="1"/>
          </p:nvPr>
        </p:nvSpPr>
        <p:spPr>
          <a:xfrm>
            <a:off x="838200" y="1825625"/>
            <a:ext cx="4419600" cy="4351338"/>
          </a:xfrm>
        </p:spPr>
        <p:txBody>
          <a:bodyPr vert="horz" lIns="91440" tIns="45720" rIns="91440" bIns="45720" rtlCol="0" anchor="t">
            <a:normAutofit/>
          </a:bodyPr>
          <a:lstStyle/>
          <a:p>
            <a:r>
              <a:rPr lang="en-US" dirty="0"/>
              <a:t>Let's still keep track of time on an axis </a:t>
            </a:r>
          </a:p>
          <a:p>
            <a:r>
              <a:rPr lang="en-US" dirty="0"/>
              <a:t>But now we will be moving two dimensions, x and y coordinates </a:t>
            </a:r>
          </a:p>
        </p:txBody>
      </p:sp>
      <p:sp>
        <p:nvSpPr>
          <p:cNvPr id="5" name="Oval 4">
            <a:extLst>
              <a:ext uri="{FF2B5EF4-FFF2-40B4-BE49-F238E27FC236}">
                <a16:creationId xmlns:a16="http://schemas.microsoft.com/office/drawing/2014/main" id="{C8985EEA-93C9-8424-600F-EFA526145957}"/>
              </a:ext>
            </a:extLst>
          </p:cNvPr>
          <p:cNvSpPr/>
          <p:nvPr/>
        </p:nvSpPr>
        <p:spPr>
          <a:xfrm>
            <a:off x="589002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CB769-0294-7FD7-590C-225A99938BCB}"/>
              </a:ext>
            </a:extLst>
          </p:cNvPr>
          <p:cNvSpPr/>
          <p:nvPr/>
        </p:nvSpPr>
        <p:spPr>
          <a:xfrm>
            <a:off x="631674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6D68EB5-366A-1C50-2364-CDF4244D88DC}"/>
              </a:ext>
            </a:extLst>
          </p:cNvPr>
          <p:cNvSpPr/>
          <p:nvPr/>
        </p:nvSpPr>
        <p:spPr>
          <a:xfrm>
            <a:off x="674346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F6CF83-E807-345E-DC94-C9C98ECA30CF}"/>
              </a:ext>
            </a:extLst>
          </p:cNvPr>
          <p:cNvSpPr/>
          <p:nvPr/>
        </p:nvSpPr>
        <p:spPr>
          <a:xfrm>
            <a:off x="717018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28514D-F91F-3B6B-F51B-F09F7886D1F2}"/>
              </a:ext>
            </a:extLst>
          </p:cNvPr>
          <p:cNvSpPr/>
          <p:nvPr/>
        </p:nvSpPr>
        <p:spPr>
          <a:xfrm>
            <a:off x="759690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2FE16F7-ECF2-C89D-E28D-5C1659AF5F35}"/>
              </a:ext>
            </a:extLst>
          </p:cNvPr>
          <p:cNvSpPr/>
          <p:nvPr/>
        </p:nvSpPr>
        <p:spPr>
          <a:xfrm>
            <a:off x="607290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61F3E3C-17E8-62D1-5EF1-55A48FEFEA57}"/>
              </a:ext>
            </a:extLst>
          </p:cNvPr>
          <p:cNvSpPr/>
          <p:nvPr/>
        </p:nvSpPr>
        <p:spPr>
          <a:xfrm>
            <a:off x="649962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43AC05-5918-974A-E42C-F32E73DA9A78}"/>
              </a:ext>
            </a:extLst>
          </p:cNvPr>
          <p:cNvSpPr/>
          <p:nvPr/>
        </p:nvSpPr>
        <p:spPr>
          <a:xfrm>
            <a:off x="692634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2E1CD9F-6E32-BE3D-3280-AEBA5F15F548}"/>
              </a:ext>
            </a:extLst>
          </p:cNvPr>
          <p:cNvSpPr/>
          <p:nvPr/>
        </p:nvSpPr>
        <p:spPr>
          <a:xfrm>
            <a:off x="735306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CFDD86C-93CD-3119-8215-1928F66AF4A4}"/>
              </a:ext>
            </a:extLst>
          </p:cNvPr>
          <p:cNvSpPr/>
          <p:nvPr/>
        </p:nvSpPr>
        <p:spPr>
          <a:xfrm>
            <a:off x="777978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A8EB591-97D6-BEE9-3708-C4291E496F2F}"/>
              </a:ext>
            </a:extLst>
          </p:cNvPr>
          <p:cNvSpPr/>
          <p:nvPr/>
        </p:nvSpPr>
        <p:spPr>
          <a:xfrm>
            <a:off x="625578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1F419B-114F-79A8-57F8-8367EC72E7E7}"/>
              </a:ext>
            </a:extLst>
          </p:cNvPr>
          <p:cNvSpPr/>
          <p:nvPr/>
        </p:nvSpPr>
        <p:spPr>
          <a:xfrm>
            <a:off x="668250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7B278EA-8956-5B11-AD01-10420187A14D}"/>
              </a:ext>
            </a:extLst>
          </p:cNvPr>
          <p:cNvSpPr/>
          <p:nvPr/>
        </p:nvSpPr>
        <p:spPr>
          <a:xfrm>
            <a:off x="710922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754D35-C945-E50F-2ADE-E9ACB65227F6}"/>
              </a:ext>
            </a:extLst>
          </p:cNvPr>
          <p:cNvSpPr/>
          <p:nvPr/>
        </p:nvSpPr>
        <p:spPr>
          <a:xfrm>
            <a:off x="753594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1FDC846-969C-832B-CC35-DD6350814E15}"/>
              </a:ext>
            </a:extLst>
          </p:cNvPr>
          <p:cNvSpPr/>
          <p:nvPr/>
        </p:nvSpPr>
        <p:spPr>
          <a:xfrm>
            <a:off x="796266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F07679D-27E9-580D-EA17-73263BE4EB00}"/>
              </a:ext>
            </a:extLst>
          </p:cNvPr>
          <p:cNvSpPr/>
          <p:nvPr/>
        </p:nvSpPr>
        <p:spPr>
          <a:xfrm>
            <a:off x="6448828" y="31883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09078A2-50D7-C3C1-7101-58DBA3C23092}"/>
              </a:ext>
            </a:extLst>
          </p:cNvPr>
          <p:cNvSpPr/>
          <p:nvPr/>
        </p:nvSpPr>
        <p:spPr>
          <a:xfrm>
            <a:off x="6875548" y="31883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A422D7F-F1E5-92C1-7744-EA246D456F61}"/>
              </a:ext>
            </a:extLst>
          </p:cNvPr>
          <p:cNvSpPr/>
          <p:nvPr/>
        </p:nvSpPr>
        <p:spPr>
          <a:xfrm>
            <a:off x="7302268" y="31883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40582E7-979B-1924-F694-09B29C3B239C}"/>
              </a:ext>
            </a:extLst>
          </p:cNvPr>
          <p:cNvSpPr/>
          <p:nvPr/>
        </p:nvSpPr>
        <p:spPr>
          <a:xfrm>
            <a:off x="7728988" y="31883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2A8962-3C26-6063-A457-F5B9ECD046B1}"/>
              </a:ext>
            </a:extLst>
          </p:cNvPr>
          <p:cNvSpPr/>
          <p:nvPr/>
        </p:nvSpPr>
        <p:spPr>
          <a:xfrm>
            <a:off x="8155708" y="31883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792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7FC2-C1E0-71E1-F290-81CC9CF2D87D}"/>
              </a:ext>
            </a:extLst>
          </p:cNvPr>
          <p:cNvSpPr>
            <a:spLocks noGrp="1"/>
          </p:cNvSpPr>
          <p:nvPr>
            <p:ph type="title"/>
          </p:nvPr>
        </p:nvSpPr>
        <p:spPr/>
        <p:txBody>
          <a:bodyPr/>
          <a:lstStyle/>
          <a:p>
            <a:r>
              <a:rPr lang="en-US" dirty="0"/>
              <a:t>What do we have now?</a:t>
            </a:r>
          </a:p>
        </p:txBody>
      </p:sp>
      <p:sp>
        <p:nvSpPr>
          <p:cNvPr id="3" name="Content Placeholder 2">
            <a:extLst>
              <a:ext uri="{FF2B5EF4-FFF2-40B4-BE49-F238E27FC236}">
                <a16:creationId xmlns:a16="http://schemas.microsoft.com/office/drawing/2014/main" id="{4E4B3072-13A9-86F9-36D2-7F910DD2FB0D}"/>
              </a:ext>
            </a:extLst>
          </p:cNvPr>
          <p:cNvSpPr>
            <a:spLocks noGrp="1"/>
          </p:cNvSpPr>
          <p:nvPr>
            <p:ph idx="1"/>
          </p:nvPr>
        </p:nvSpPr>
        <p:spPr>
          <a:xfrm>
            <a:off x="838200" y="1825625"/>
            <a:ext cx="4419600" cy="4351338"/>
          </a:xfrm>
        </p:spPr>
        <p:txBody>
          <a:bodyPr vert="horz" lIns="91440" tIns="45720" rIns="91440" bIns="45720" rtlCol="0" anchor="t">
            <a:normAutofit/>
          </a:bodyPr>
          <a:lstStyle/>
          <a:p>
            <a:r>
              <a:rPr lang="en-US" dirty="0"/>
              <a:t>Kinda looks like a plane</a:t>
            </a:r>
          </a:p>
          <a:p>
            <a:r>
              <a:rPr lang="en-US" dirty="0"/>
              <a:t>Line + changing the line by moving it = plane </a:t>
            </a:r>
          </a:p>
          <a:p>
            <a:r>
              <a:rPr lang="en-US" dirty="0"/>
              <a:t>Added a new dimension to our surface</a:t>
            </a:r>
          </a:p>
        </p:txBody>
      </p:sp>
      <p:sp>
        <p:nvSpPr>
          <p:cNvPr id="5" name="Oval 4">
            <a:extLst>
              <a:ext uri="{FF2B5EF4-FFF2-40B4-BE49-F238E27FC236}">
                <a16:creationId xmlns:a16="http://schemas.microsoft.com/office/drawing/2014/main" id="{C8985EEA-93C9-8424-600F-EFA526145957}"/>
              </a:ext>
            </a:extLst>
          </p:cNvPr>
          <p:cNvSpPr/>
          <p:nvPr/>
        </p:nvSpPr>
        <p:spPr>
          <a:xfrm>
            <a:off x="589002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F5CB769-0294-7FD7-590C-225A99938BCB}"/>
              </a:ext>
            </a:extLst>
          </p:cNvPr>
          <p:cNvSpPr/>
          <p:nvPr/>
        </p:nvSpPr>
        <p:spPr>
          <a:xfrm>
            <a:off x="6316749"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6D68EB5-366A-1C50-2364-CDF4244D88DC}"/>
              </a:ext>
            </a:extLst>
          </p:cNvPr>
          <p:cNvSpPr/>
          <p:nvPr/>
        </p:nvSpPr>
        <p:spPr>
          <a:xfrm>
            <a:off x="674346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F6CF83-E807-345E-DC94-C9C98ECA30CF}"/>
              </a:ext>
            </a:extLst>
          </p:cNvPr>
          <p:cNvSpPr/>
          <p:nvPr/>
        </p:nvSpPr>
        <p:spPr>
          <a:xfrm>
            <a:off x="717018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D28514D-F91F-3B6B-F51B-F09F7886D1F2}"/>
              </a:ext>
            </a:extLst>
          </p:cNvPr>
          <p:cNvSpPr/>
          <p:nvPr/>
        </p:nvSpPr>
        <p:spPr>
          <a:xfrm>
            <a:off x="7596908" y="37878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2FE16F7-ECF2-C89D-E28D-5C1659AF5F35}"/>
              </a:ext>
            </a:extLst>
          </p:cNvPr>
          <p:cNvSpPr/>
          <p:nvPr/>
        </p:nvSpPr>
        <p:spPr>
          <a:xfrm>
            <a:off x="607290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61F3E3C-17E8-62D1-5EF1-55A48FEFEA57}"/>
              </a:ext>
            </a:extLst>
          </p:cNvPr>
          <p:cNvSpPr/>
          <p:nvPr/>
        </p:nvSpPr>
        <p:spPr>
          <a:xfrm>
            <a:off x="649962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43AC05-5918-974A-E42C-F32E73DA9A78}"/>
              </a:ext>
            </a:extLst>
          </p:cNvPr>
          <p:cNvSpPr/>
          <p:nvPr/>
        </p:nvSpPr>
        <p:spPr>
          <a:xfrm>
            <a:off x="692634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2E1CD9F-6E32-BE3D-3280-AEBA5F15F548}"/>
              </a:ext>
            </a:extLst>
          </p:cNvPr>
          <p:cNvSpPr/>
          <p:nvPr/>
        </p:nvSpPr>
        <p:spPr>
          <a:xfrm>
            <a:off x="735306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CFDD86C-93CD-3119-8215-1928F66AF4A4}"/>
              </a:ext>
            </a:extLst>
          </p:cNvPr>
          <p:cNvSpPr/>
          <p:nvPr/>
        </p:nvSpPr>
        <p:spPr>
          <a:xfrm>
            <a:off x="7779788" y="358463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A8EB591-97D6-BEE9-3708-C4291E496F2F}"/>
              </a:ext>
            </a:extLst>
          </p:cNvPr>
          <p:cNvSpPr/>
          <p:nvPr/>
        </p:nvSpPr>
        <p:spPr>
          <a:xfrm>
            <a:off x="625578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1F419B-114F-79A8-57F8-8367EC72E7E7}"/>
              </a:ext>
            </a:extLst>
          </p:cNvPr>
          <p:cNvSpPr/>
          <p:nvPr/>
        </p:nvSpPr>
        <p:spPr>
          <a:xfrm>
            <a:off x="668250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7B278EA-8956-5B11-AD01-10420187A14D}"/>
              </a:ext>
            </a:extLst>
          </p:cNvPr>
          <p:cNvSpPr/>
          <p:nvPr/>
        </p:nvSpPr>
        <p:spPr>
          <a:xfrm>
            <a:off x="710922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754D35-C945-E50F-2ADE-E9ACB65227F6}"/>
              </a:ext>
            </a:extLst>
          </p:cNvPr>
          <p:cNvSpPr/>
          <p:nvPr/>
        </p:nvSpPr>
        <p:spPr>
          <a:xfrm>
            <a:off x="753594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1FDC846-969C-832B-CC35-DD6350814E15}"/>
              </a:ext>
            </a:extLst>
          </p:cNvPr>
          <p:cNvSpPr/>
          <p:nvPr/>
        </p:nvSpPr>
        <p:spPr>
          <a:xfrm>
            <a:off x="7962668" y="33915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F07679D-27E9-580D-EA17-73263BE4EB00}"/>
              </a:ext>
            </a:extLst>
          </p:cNvPr>
          <p:cNvSpPr/>
          <p:nvPr/>
        </p:nvSpPr>
        <p:spPr>
          <a:xfrm>
            <a:off x="6448828" y="31883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09078A2-50D7-C3C1-7101-58DBA3C23092}"/>
              </a:ext>
            </a:extLst>
          </p:cNvPr>
          <p:cNvSpPr/>
          <p:nvPr/>
        </p:nvSpPr>
        <p:spPr>
          <a:xfrm>
            <a:off x="6875548" y="31883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A422D7F-F1E5-92C1-7744-EA246D456F61}"/>
              </a:ext>
            </a:extLst>
          </p:cNvPr>
          <p:cNvSpPr/>
          <p:nvPr/>
        </p:nvSpPr>
        <p:spPr>
          <a:xfrm>
            <a:off x="7302268" y="31883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40582E7-979B-1924-F694-09B29C3B239C}"/>
              </a:ext>
            </a:extLst>
          </p:cNvPr>
          <p:cNvSpPr/>
          <p:nvPr/>
        </p:nvSpPr>
        <p:spPr>
          <a:xfrm>
            <a:off x="7728988" y="31883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2A8962-3C26-6063-A457-F5B9ECD046B1}"/>
              </a:ext>
            </a:extLst>
          </p:cNvPr>
          <p:cNvSpPr/>
          <p:nvPr/>
        </p:nvSpPr>
        <p:spPr>
          <a:xfrm>
            <a:off x="8155708" y="3188393"/>
            <a:ext cx="429490" cy="42949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408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D3C6-AACD-4FA4-6183-8F9C8E544E1F}"/>
              </a:ext>
            </a:extLst>
          </p:cNvPr>
          <p:cNvSpPr>
            <a:spLocks noGrp="1"/>
          </p:cNvSpPr>
          <p:nvPr>
            <p:ph type="title"/>
          </p:nvPr>
        </p:nvSpPr>
        <p:spPr/>
        <p:txBody>
          <a:bodyPr/>
          <a:lstStyle/>
          <a:p>
            <a:r>
              <a:rPr lang="en-US" dirty="0"/>
              <a:t>We could keep doing this...</a:t>
            </a:r>
          </a:p>
        </p:txBody>
      </p:sp>
      <p:sp>
        <p:nvSpPr>
          <p:cNvPr id="3" name="Content Placeholder 2">
            <a:extLst>
              <a:ext uri="{FF2B5EF4-FFF2-40B4-BE49-F238E27FC236}">
                <a16:creationId xmlns:a16="http://schemas.microsoft.com/office/drawing/2014/main" id="{B457491D-BBB2-8295-E805-3B0456716BB0}"/>
              </a:ext>
            </a:extLst>
          </p:cNvPr>
          <p:cNvSpPr>
            <a:spLocks noGrp="1"/>
          </p:cNvSpPr>
          <p:nvPr>
            <p:ph idx="1"/>
          </p:nvPr>
        </p:nvSpPr>
        <p:spPr/>
        <p:txBody>
          <a:bodyPr vert="horz" lIns="91440" tIns="45720" rIns="91440" bIns="45720" rtlCol="0" anchor="t">
            <a:normAutofit/>
          </a:bodyPr>
          <a:lstStyle/>
          <a:p>
            <a:r>
              <a:rPr lang="en-US" dirty="0"/>
              <a:t>… for an arbitrary number of dimensions</a:t>
            </a:r>
          </a:p>
          <a:p>
            <a:r>
              <a:rPr lang="en-US" dirty="0"/>
              <a:t>Although, we would have trouble visualizing it, since we tend toward being 3D beings</a:t>
            </a:r>
          </a:p>
          <a:p>
            <a:pPr lvl="1">
              <a:buFont typeface="Courier New" panose="020B0604020202020204" pitchFamily="34" charset="0"/>
              <a:buChar char="o"/>
            </a:pPr>
            <a:r>
              <a:rPr lang="en-US" dirty="0"/>
              <a:t>That's not entirely true of your world perception, but somewhat true of your vision system, so it's hard to graph </a:t>
            </a:r>
          </a:p>
          <a:p>
            <a:r>
              <a:rPr lang="en-US" dirty="0"/>
              <a:t>Main point: n-dimensional surfaces/manifolds have rates of changed associated with the lower-dimensional surface to create a higher-dimensional surface</a:t>
            </a:r>
          </a:p>
          <a:p>
            <a:r>
              <a:rPr lang="en-US" dirty="0"/>
              <a:t>And this is really, really useful </a:t>
            </a:r>
          </a:p>
        </p:txBody>
      </p:sp>
    </p:spTree>
    <p:extLst>
      <p:ext uri="{BB962C8B-B14F-4D97-AF65-F5344CB8AC3E}">
        <p14:creationId xmlns:p14="http://schemas.microsoft.com/office/powerpoint/2010/main" val="3297190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65D9-5AD5-B869-A8A1-13C652C713BE}"/>
              </a:ext>
            </a:extLst>
          </p:cNvPr>
          <p:cNvSpPr>
            <a:spLocks noGrp="1"/>
          </p:cNvSpPr>
          <p:nvPr>
            <p:ph type="title"/>
          </p:nvPr>
        </p:nvSpPr>
        <p:spPr/>
        <p:txBody>
          <a:bodyPr/>
          <a:lstStyle/>
          <a:p>
            <a:r>
              <a:rPr lang="en-US" dirty="0"/>
              <a:t>Derivative</a:t>
            </a:r>
          </a:p>
        </p:txBody>
      </p:sp>
      <p:sp>
        <p:nvSpPr>
          <p:cNvPr id="3" name="Content Placeholder 2">
            <a:extLst>
              <a:ext uri="{FF2B5EF4-FFF2-40B4-BE49-F238E27FC236}">
                <a16:creationId xmlns:a16="http://schemas.microsoft.com/office/drawing/2014/main" id="{8E09FEF7-A202-179A-DD25-AA11436AA675}"/>
              </a:ext>
            </a:extLst>
          </p:cNvPr>
          <p:cNvSpPr>
            <a:spLocks noGrp="1"/>
          </p:cNvSpPr>
          <p:nvPr>
            <p:ph idx="1"/>
          </p:nvPr>
        </p:nvSpPr>
        <p:spPr/>
        <p:txBody>
          <a:bodyPr vert="horz" lIns="91440" tIns="45720" rIns="91440" bIns="45720" rtlCol="0" anchor="t">
            <a:normAutofit/>
          </a:bodyPr>
          <a:lstStyle/>
          <a:p>
            <a:r>
              <a:rPr lang="en-US" dirty="0"/>
              <a:t>Allows you to drop a dimension of a surface</a:t>
            </a:r>
          </a:p>
          <a:p>
            <a:r>
              <a:rPr lang="en-US"/>
              <a:t>And get the rate of change with respect to something </a:t>
            </a:r>
          </a:p>
          <a:p>
            <a:r>
              <a:rPr lang="en-US" dirty="0"/>
              <a:t>Getting the rate of change is very useful</a:t>
            </a:r>
          </a:p>
          <a:p>
            <a:pPr lvl="1">
              <a:buFont typeface="Courier New" panose="020B0604020202020204" pitchFamily="34" charset="0"/>
              <a:buChar char="o"/>
            </a:pPr>
            <a:r>
              <a:rPr lang="en-US"/>
              <a:t>When you are exploring the surface, but don't know exactly what it looks like </a:t>
            </a:r>
          </a:p>
          <a:p>
            <a:pPr lvl="1">
              <a:buFont typeface="Courier New" panose="020B0604020202020204" pitchFamily="34" charset="0"/>
              <a:buChar char="o"/>
            </a:pPr>
            <a:r>
              <a:rPr lang="en-US" dirty="0"/>
              <a:t>Understanding how steep or shallow the surface is based on where you are now allows you to gain information about how to explore the surface </a:t>
            </a:r>
          </a:p>
        </p:txBody>
      </p:sp>
    </p:spTree>
    <p:extLst>
      <p:ext uri="{BB962C8B-B14F-4D97-AF65-F5344CB8AC3E}">
        <p14:creationId xmlns:p14="http://schemas.microsoft.com/office/powerpoint/2010/main" val="1478536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F0208-189B-56B1-2442-F337CD270946}"/>
              </a:ext>
            </a:extLst>
          </p:cNvPr>
          <p:cNvSpPr>
            <a:spLocks noGrp="1"/>
          </p:cNvSpPr>
          <p:nvPr>
            <p:ph type="title"/>
          </p:nvPr>
        </p:nvSpPr>
        <p:spPr/>
        <p:txBody>
          <a:bodyPr/>
          <a:lstStyle/>
          <a:p>
            <a:r>
              <a:rPr lang="en-US" dirty="0"/>
              <a:t>Hold that thought about surfaces</a:t>
            </a:r>
          </a:p>
        </p:txBody>
      </p:sp>
      <p:sp>
        <p:nvSpPr>
          <p:cNvPr id="3" name="Content Placeholder 2">
            <a:extLst>
              <a:ext uri="{FF2B5EF4-FFF2-40B4-BE49-F238E27FC236}">
                <a16:creationId xmlns:a16="http://schemas.microsoft.com/office/drawing/2014/main" id="{11CFD3D6-6BEB-66F0-325E-B6F982FC2A1F}"/>
              </a:ext>
            </a:extLst>
          </p:cNvPr>
          <p:cNvSpPr>
            <a:spLocks noGrp="1"/>
          </p:cNvSpPr>
          <p:nvPr>
            <p:ph idx="1"/>
          </p:nvPr>
        </p:nvSpPr>
        <p:spPr/>
        <p:txBody>
          <a:bodyPr vert="horz" lIns="91440" tIns="45720" rIns="91440" bIns="45720" rtlCol="0" anchor="t">
            <a:normAutofit/>
          </a:bodyPr>
          <a:lstStyle/>
          <a:p>
            <a:r>
              <a:rPr lang="en-US" dirty="0"/>
              <a:t>Because now we are going to talk about error surfaces </a:t>
            </a:r>
          </a:p>
        </p:txBody>
      </p:sp>
    </p:spTree>
    <p:extLst>
      <p:ext uri="{BB962C8B-B14F-4D97-AF65-F5344CB8AC3E}">
        <p14:creationId xmlns:p14="http://schemas.microsoft.com/office/powerpoint/2010/main" val="415298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A6D5041-BA5B-C7EE-E1DA-51E05149E25B}"/>
              </a:ext>
            </a:extLst>
          </p:cNvPr>
          <p:cNvPicPr>
            <a:picLocks noGrp="1" noChangeAspect="1"/>
          </p:cNvPicPr>
          <p:nvPr>
            <p:ph idx="1"/>
          </p:nvPr>
        </p:nvPicPr>
        <p:blipFill>
          <a:blip r:embed="rId2"/>
          <a:stretch>
            <a:fillRect/>
          </a:stretch>
        </p:blipFill>
        <p:spPr>
          <a:xfrm>
            <a:off x="8046482" y="1167534"/>
            <a:ext cx="4053854" cy="5679064"/>
          </a:xfrm>
        </p:spPr>
      </p:pic>
      <p:pic>
        <p:nvPicPr>
          <p:cNvPr id="5" name="Picture 4" descr="A poster with graphs and text&#10;&#10;Description automatically generated">
            <a:extLst>
              <a:ext uri="{FF2B5EF4-FFF2-40B4-BE49-F238E27FC236}">
                <a16:creationId xmlns:a16="http://schemas.microsoft.com/office/drawing/2014/main" id="{7EACC4AF-6D62-0E07-7F17-61EC973AC935}"/>
              </a:ext>
            </a:extLst>
          </p:cNvPr>
          <p:cNvPicPr>
            <a:picLocks noChangeAspect="1"/>
          </p:cNvPicPr>
          <p:nvPr/>
        </p:nvPicPr>
        <p:blipFill>
          <a:blip r:embed="rId3"/>
          <a:stretch>
            <a:fillRect/>
          </a:stretch>
        </p:blipFill>
        <p:spPr>
          <a:xfrm>
            <a:off x="-2886" y="1186295"/>
            <a:ext cx="4038600" cy="5676900"/>
          </a:xfrm>
          <a:prstGeom prst="rect">
            <a:avLst/>
          </a:prstGeom>
        </p:spPr>
      </p:pic>
      <p:pic>
        <p:nvPicPr>
          <p:cNvPr id="6" name="Picture 5">
            <a:extLst>
              <a:ext uri="{FF2B5EF4-FFF2-40B4-BE49-F238E27FC236}">
                <a16:creationId xmlns:a16="http://schemas.microsoft.com/office/drawing/2014/main" id="{F38C64E2-724B-FE35-8F69-7969EE87983E}"/>
              </a:ext>
            </a:extLst>
          </p:cNvPr>
          <p:cNvPicPr>
            <a:picLocks noChangeAspect="1"/>
          </p:cNvPicPr>
          <p:nvPr/>
        </p:nvPicPr>
        <p:blipFill>
          <a:blip r:embed="rId4"/>
          <a:stretch>
            <a:fillRect/>
          </a:stretch>
        </p:blipFill>
        <p:spPr>
          <a:xfrm>
            <a:off x="4076989" y="1179079"/>
            <a:ext cx="4038600" cy="5676900"/>
          </a:xfrm>
          <a:prstGeom prst="rect">
            <a:avLst/>
          </a:prstGeom>
        </p:spPr>
      </p:pic>
    </p:spTree>
    <p:extLst>
      <p:ext uri="{BB962C8B-B14F-4D97-AF65-F5344CB8AC3E}">
        <p14:creationId xmlns:p14="http://schemas.microsoft.com/office/powerpoint/2010/main" val="34266978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7E9E-E47D-65FB-EF65-1412D0A6AAE8}"/>
              </a:ext>
            </a:extLst>
          </p:cNvPr>
          <p:cNvSpPr>
            <a:spLocks noGrp="1"/>
          </p:cNvSpPr>
          <p:nvPr>
            <p:ph type="title"/>
          </p:nvPr>
        </p:nvSpPr>
        <p:spPr/>
        <p:txBody>
          <a:bodyPr/>
          <a:lstStyle/>
          <a:p>
            <a:r>
              <a:rPr lang="en-US" dirty="0"/>
              <a:t>When you make a machine learning model</a:t>
            </a:r>
          </a:p>
        </p:txBody>
      </p:sp>
      <p:sp>
        <p:nvSpPr>
          <p:cNvPr id="3" name="Content Placeholder 2">
            <a:extLst>
              <a:ext uri="{FF2B5EF4-FFF2-40B4-BE49-F238E27FC236}">
                <a16:creationId xmlns:a16="http://schemas.microsoft.com/office/drawing/2014/main" id="{50ACCD10-FF23-59A0-49FF-A619FE9A5462}"/>
              </a:ext>
            </a:extLst>
          </p:cNvPr>
          <p:cNvSpPr>
            <a:spLocks noGrp="1"/>
          </p:cNvSpPr>
          <p:nvPr>
            <p:ph idx="1"/>
          </p:nvPr>
        </p:nvSpPr>
        <p:spPr/>
        <p:txBody>
          <a:bodyPr vert="horz" lIns="91440" tIns="45720" rIns="91440" bIns="45720" rtlCol="0" anchor="t">
            <a:normAutofit/>
          </a:bodyPr>
          <a:lstStyle/>
          <a:p>
            <a:r>
              <a:rPr lang="en-US" dirty="0"/>
              <a:t>You have model parameters </a:t>
            </a:r>
          </a:p>
          <a:p>
            <a:r>
              <a:rPr lang="en-US" dirty="0"/>
              <a:t>Can you think of examples from the models we have worked with? </a:t>
            </a:r>
          </a:p>
          <a:p>
            <a:endParaRPr lang="en-US" dirty="0"/>
          </a:p>
        </p:txBody>
      </p:sp>
    </p:spTree>
    <p:extLst>
      <p:ext uri="{BB962C8B-B14F-4D97-AF65-F5344CB8AC3E}">
        <p14:creationId xmlns:p14="http://schemas.microsoft.com/office/powerpoint/2010/main" val="14854851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7E9E-E47D-65FB-EF65-1412D0A6AAE8}"/>
              </a:ext>
            </a:extLst>
          </p:cNvPr>
          <p:cNvSpPr>
            <a:spLocks noGrp="1"/>
          </p:cNvSpPr>
          <p:nvPr>
            <p:ph type="title"/>
          </p:nvPr>
        </p:nvSpPr>
        <p:spPr/>
        <p:txBody>
          <a:bodyPr/>
          <a:lstStyle/>
          <a:p>
            <a:r>
              <a:rPr lang="en-US" dirty="0"/>
              <a:t>When you make a machine learning model</a:t>
            </a:r>
          </a:p>
        </p:txBody>
      </p:sp>
      <p:sp>
        <p:nvSpPr>
          <p:cNvPr id="3" name="Content Placeholder 2">
            <a:extLst>
              <a:ext uri="{FF2B5EF4-FFF2-40B4-BE49-F238E27FC236}">
                <a16:creationId xmlns:a16="http://schemas.microsoft.com/office/drawing/2014/main" id="{50ACCD10-FF23-59A0-49FF-A619FE9A5462}"/>
              </a:ext>
            </a:extLst>
          </p:cNvPr>
          <p:cNvSpPr>
            <a:spLocks noGrp="1"/>
          </p:cNvSpPr>
          <p:nvPr>
            <p:ph idx="1"/>
          </p:nvPr>
        </p:nvSpPr>
        <p:spPr/>
        <p:txBody>
          <a:bodyPr vert="horz" lIns="91440" tIns="45720" rIns="91440" bIns="45720" rtlCol="0" anchor="t">
            <a:normAutofit/>
          </a:bodyPr>
          <a:lstStyle/>
          <a:p>
            <a:r>
              <a:rPr lang="en-US" dirty="0"/>
              <a:t>You have model parameters </a:t>
            </a:r>
          </a:p>
          <a:p>
            <a:endParaRPr lang="en-US" dirty="0"/>
          </a:p>
          <a:p>
            <a:endParaRPr lang="en-US" dirty="0"/>
          </a:p>
        </p:txBody>
      </p:sp>
    </p:spTree>
    <p:extLst>
      <p:ext uri="{BB962C8B-B14F-4D97-AF65-F5344CB8AC3E}">
        <p14:creationId xmlns:p14="http://schemas.microsoft.com/office/powerpoint/2010/main" val="834649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7E9E-E47D-65FB-EF65-1412D0A6AAE8}"/>
              </a:ext>
            </a:extLst>
          </p:cNvPr>
          <p:cNvSpPr>
            <a:spLocks noGrp="1"/>
          </p:cNvSpPr>
          <p:nvPr>
            <p:ph type="title"/>
          </p:nvPr>
        </p:nvSpPr>
        <p:spPr/>
        <p:txBody>
          <a:bodyPr/>
          <a:lstStyle/>
          <a:p>
            <a:r>
              <a:rPr lang="en-US" dirty="0"/>
              <a:t>When you make a machine learning model</a:t>
            </a:r>
          </a:p>
        </p:txBody>
      </p:sp>
      <p:sp>
        <p:nvSpPr>
          <p:cNvPr id="3" name="Content Placeholder 2">
            <a:extLst>
              <a:ext uri="{FF2B5EF4-FFF2-40B4-BE49-F238E27FC236}">
                <a16:creationId xmlns:a16="http://schemas.microsoft.com/office/drawing/2014/main" id="{50ACCD10-FF23-59A0-49FF-A619FE9A5462}"/>
              </a:ext>
            </a:extLst>
          </p:cNvPr>
          <p:cNvSpPr>
            <a:spLocks noGrp="1"/>
          </p:cNvSpPr>
          <p:nvPr>
            <p:ph idx="1"/>
          </p:nvPr>
        </p:nvSpPr>
        <p:spPr/>
        <p:txBody>
          <a:bodyPr vert="horz" lIns="91440" tIns="45720" rIns="91440" bIns="45720" rtlCol="0" anchor="t">
            <a:normAutofit/>
          </a:bodyPr>
          <a:lstStyle/>
          <a:p>
            <a:r>
              <a:rPr lang="en-US" dirty="0"/>
              <a:t>Often you evaluate with a function</a:t>
            </a:r>
            <a:endParaRPr lang="en-US"/>
          </a:p>
          <a:p>
            <a:r>
              <a:rPr lang="en-US" dirty="0"/>
              <a:t>Loss function</a:t>
            </a:r>
          </a:p>
          <a:p>
            <a:r>
              <a:rPr lang="en-US" dirty="0"/>
              <a:t>Cost function </a:t>
            </a:r>
          </a:p>
          <a:p>
            <a:r>
              <a:rPr lang="en-US" dirty="0"/>
              <a:t>Error function</a:t>
            </a:r>
          </a:p>
          <a:p>
            <a:r>
              <a:rPr lang="en-US" dirty="0"/>
              <a:t>Examples? </a:t>
            </a:r>
          </a:p>
          <a:p>
            <a:endParaRPr lang="en-US" dirty="0"/>
          </a:p>
        </p:txBody>
      </p:sp>
    </p:spTree>
    <p:extLst>
      <p:ext uri="{BB962C8B-B14F-4D97-AF65-F5344CB8AC3E}">
        <p14:creationId xmlns:p14="http://schemas.microsoft.com/office/powerpoint/2010/main" val="2768183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7E9E-E47D-65FB-EF65-1412D0A6AAE8}"/>
              </a:ext>
            </a:extLst>
          </p:cNvPr>
          <p:cNvSpPr>
            <a:spLocks noGrp="1"/>
          </p:cNvSpPr>
          <p:nvPr>
            <p:ph type="title"/>
          </p:nvPr>
        </p:nvSpPr>
        <p:spPr/>
        <p:txBody>
          <a:bodyPr/>
          <a:lstStyle/>
          <a:p>
            <a:r>
              <a:rPr lang="en-US" dirty="0"/>
              <a:t>When you make a machine learning model</a:t>
            </a:r>
          </a:p>
        </p:txBody>
      </p:sp>
      <p:sp>
        <p:nvSpPr>
          <p:cNvPr id="3" name="Content Placeholder 2">
            <a:extLst>
              <a:ext uri="{FF2B5EF4-FFF2-40B4-BE49-F238E27FC236}">
                <a16:creationId xmlns:a16="http://schemas.microsoft.com/office/drawing/2014/main" id="{50ACCD10-FF23-59A0-49FF-A619FE9A5462}"/>
              </a:ext>
            </a:extLst>
          </p:cNvPr>
          <p:cNvSpPr>
            <a:spLocks noGrp="1"/>
          </p:cNvSpPr>
          <p:nvPr>
            <p:ph idx="1"/>
          </p:nvPr>
        </p:nvSpPr>
        <p:spPr/>
        <p:txBody>
          <a:bodyPr vert="horz" lIns="91440" tIns="45720" rIns="91440" bIns="45720" rtlCol="0" anchor="t">
            <a:normAutofit/>
          </a:bodyPr>
          <a:lstStyle/>
          <a:p>
            <a:r>
              <a:rPr lang="en-US" dirty="0"/>
              <a:t>Often you evaluate with a function</a:t>
            </a:r>
            <a:endParaRPr lang="en-US"/>
          </a:p>
          <a:p>
            <a:r>
              <a:rPr lang="en-US" dirty="0"/>
              <a:t>Loss function</a:t>
            </a:r>
          </a:p>
          <a:p>
            <a:r>
              <a:rPr lang="en-US" dirty="0"/>
              <a:t>Cost function </a:t>
            </a:r>
          </a:p>
          <a:p>
            <a:r>
              <a:rPr lang="en-US" dirty="0"/>
              <a:t>Error function</a:t>
            </a:r>
          </a:p>
          <a:p>
            <a:r>
              <a:rPr lang="en-US" dirty="0"/>
              <a:t>Examples? </a:t>
            </a:r>
          </a:p>
          <a:p>
            <a:pPr lvl="1">
              <a:buFont typeface="Courier New" panose="020B0604020202020204" pitchFamily="34" charset="0"/>
              <a:buChar char="o"/>
            </a:pPr>
            <a:r>
              <a:rPr lang="en-US" dirty="0"/>
              <a:t>Mean squared error (MSE)</a:t>
            </a:r>
          </a:p>
          <a:p>
            <a:pPr lvl="1">
              <a:buFont typeface="Courier New" panose="020B0604020202020204" pitchFamily="34" charset="0"/>
              <a:buChar char="o"/>
            </a:pPr>
            <a:r>
              <a:rPr lang="en-US" dirty="0"/>
              <a:t>Mean average error (MAE)</a:t>
            </a:r>
          </a:p>
          <a:p>
            <a:pPr lvl="1">
              <a:buFont typeface="Courier New" panose="020B0604020202020204" pitchFamily="34" charset="0"/>
              <a:buChar char="o"/>
            </a:pPr>
            <a:r>
              <a:rPr lang="en-US" dirty="0"/>
              <a:t>Cross Entropy Loss (We’ll get into later) </a:t>
            </a:r>
          </a:p>
          <a:p>
            <a:endParaRPr lang="en-US" dirty="0"/>
          </a:p>
        </p:txBody>
      </p:sp>
    </p:spTree>
    <p:extLst>
      <p:ext uri="{BB962C8B-B14F-4D97-AF65-F5344CB8AC3E}">
        <p14:creationId xmlns:p14="http://schemas.microsoft.com/office/powerpoint/2010/main" val="2308411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6F268-06BB-EF28-236C-9E28E0179872}"/>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2B5ACA03-B01F-C115-9C99-557B15620861}"/>
              </a:ext>
            </a:extLst>
          </p:cNvPr>
          <p:cNvSpPr>
            <a:spLocks noGrp="1"/>
          </p:cNvSpPr>
          <p:nvPr>
            <p:ph idx="1"/>
          </p:nvPr>
        </p:nvSpPr>
        <p:spPr/>
        <p:txBody>
          <a:bodyPr vert="horz" lIns="91440" tIns="45720" rIns="91440" bIns="45720" rtlCol="0" anchor="t">
            <a:normAutofit/>
          </a:bodyPr>
          <a:lstStyle/>
          <a:p>
            <a:r>
              <a:rPr lang="en-US" dirty="0"/>
              <a:t>You want a </a:t>
            </a:r>
            <a:r>
              <a:rPr lang="en-US" b="1" dirty="0"/>
              <a:t>good </a:t>
            </a:r>
            <a:r>
              <a:rPr lang="en-US" dirty="0"/>
              <a:t>model </a:t>
            </a:r>
          </a:p>
          <a:p>
            <a:r>
              <a:rPr lang="en-US" dirty="0"/>
              <a:t>So you want the </a:t>
            </a:r>
            <a:r>
              <a:rPr lang="en-US" b="1" dirty="0"/>
              <a:t>error </a:t>
            </a:r>
            <a:r>
              <a:rPr lang="en-US" dirty="0"/>
              <a:t>of your model to be </a:t>
            </a:r>
            <a:r>
              <a:rPr lang="en-US" b="1" dirty="0"/>
              <a:t>low </a:t>
            </a:r>
            <a:r>
              <a:rPr lang="en-US" dirty="0"/>
              <a:t>(minimized)</a:t>
            </a:r>
          </a:p>
          <a:p>
            <a:r>
              <a:rPr lang="en-US" dirty="0"/>
              <a:t>So you want to find the parameters of the model so that the model error is the lowest it can possibly be </a:t>
            </a:r>
          </a:p>
          <a:p>
            <a:r>
              <a:rPr lang="en-US" dirty="0"/>
              <a:t>But, especially with a huge model, this can be tricky to know. </a:t>
            </a:r>
          </a:p>
        </p:txBody>
      </p:sp>
    </p:spTree>
    <p:extLst>
      <p:ext uri="{BB962C8B-B14F-4D97-AF65-F5344CB8AC3E}">
        <p14:creationId xmlns:p14="http://schemas.microsoft.com/office/powerpoint/2010/main" val="36270619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088F-0BBB-E0FE-AEEE-945E4AC5614C}"/>
              </a:ext>
            </a:extLst>
          </p:cNvPr>
          <p:cNvSpPr>
            <a:spLocks noGrp="1"/>
          </p:cNvSpPr>
          <p:nvPr>
            <p:ph type="title"/>
          </p:nvPr>
        </p:nvSpPr>
        <p:spPr/>
        <p:txBody>
          <a:bodyPr/>
          <a:lstStyle/>
          <a:p>
            <a:r>
              <a:rPr lang="en-US" dirty="0"/>
              <a:t>Error Surface</a:t>
            </a:r>
          </a:p>
        </p:txBody>
      </p:sp>
      <p:sp>
        <p:nvSpPr>
          <p:cNvPr id="3" name="Content Placeholder 2">
            <a:extLst>
              <a:ext uri="{FF2B5EF4-FFF2-40B4-BE49-F238E27FC236}">
                <a16:creationId xmlns:a16="http://schemas.microsoft.com/office/drawing/2014/main" id="{74E6A278-2A24-0E26-6D8D-FD6771FE014B}"/>
              </a:ext>
            </a:extLst>
          </p:cNvPr>
          <p:cNvSpPr>
            <a:spLocks noGrp="1"/>
          </p:cNvSpPr>
          <p:nvPr>
            <p:ph idx="1"/>
          </p:nvPr>
        </p:nvSpPr>
        <p:spPr/>
        <p:txBody>
          <a:bodyPr vert="horz" lIns="91440" tIns="45720" rIns="91440" bIns="45720" rtlCol="0" anchor="t">
            <a:normAutofit/>
          </a:bodyPr>
          <a:lstStyle/>
          <a:p>
            <a:r>
              <a:rPr lang="en-US" dirty="0"/>
              <a:t>You can model/think of your error surface as a </a:t>
            </a:r>
            <a:r>
              <a:rPr lang="en-US" b="1" dirty="0"/>
              <a:t>function </a:t>
            </a:r>
          </a:p>
          <a:p>
            <a:r>
              <a:rPr lang="en-US" dirty="0"/>
              <a:t>Input: model parameters (whatever they may be – like coefficients, probabilities, weights/biases, </a:t>
            </a:r>
            <a:r>
              <a:rPr lang="en-US" dirty="0" err="1"/>
              <a:t>etc</a:t>
            </a:r>
            <a:r>
              <a:rPr lang="en-US" dirty="0"/>
              <a:t>)</a:t>
            </a:r>
          </a:p>
          <a:p>
            <a:r>
              <a:rPr lang="en-US" dirty="0"/>
              <a:t>Output: Error of the model – MSE, MAE, etc. </a:t>
            </a:r>
          </a:p>
          <a:p>
            <a:r>
              <a:rPr lang="en-US" dirty="0"/>
              <a:t>Let's look at a pretend model </a:t>
            </a:r>
          </a:p>
          <a:p>
            <a:endParaRPr lang="en-US" dirty="0"/>
          </a:p>
        </p:txBody>
      </p:sp>
    </p:spTree>
    <p:extLst>
      <p:ext uri="{BB962C8B-B14F-4D97-AF65-F5344CB8AC3E}">
        <p14:creationId xmlns:p14="http://schemas.microsoft.com/office/powerpoint/2010/main" val="30306088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3A87-EEE8-92FB-F9CB-280716DD03E7}"/>
              </a:ext>
            </a:extLst>
          </p:cNvPr>
          <p:cNvSpPr>
            <a:spLocks noGrp="1"/>
          </p:cNvSpPr>
          <p:nvPr>
            <p:ph type="title"/>
          </p:nvPr>
        </p:nvSpPr>
        <p:spPr/>
        <p:txBody>
          <a:bodyPr/>
          <a:lstStyle/>
          <a:p>
            <a:r>
              <a:rPr lang="en-US" dirty="0"/>
              <a:t>Pretend Regression problem</a:t>
            </a:r>
          </a:p>
        </p:txBody>
      </p:sp>
      <p:sp>
        <p:nvSpPr>
          <p:cNvPr id="3" name="Content Placeholder 2">
            <a:extLst>
              <a:ext uri="{FF2B5EF4-FFF2-40B4-BE49-F238E27FC236}">
                <a16:creationId xmlns:a16="http://schemas.microsoft.com/office/drawing/2014/main" id="{EB0EBA43-4F01-26FB-6721-EC7BE1E5B6D4}"/>
              </a:ext>
            </a:extLst>
          </p:cNvPr>
          <p:cNvSpPr>
            <a:spLocks noGrp="1"/>
          </p:cNvSpPr>
          <p:nvPr>
            <p:ph idx="1"/>
          </p:nvPr>
        </p:nvSpPr>
        <p:spPr/>
        <p:txBody>
          <a:bodyPr vert="horz" lIns="91440" tIns="45720" rIns="91440" bIns="45720" rtlCol="0" anchor="t">
            <a:normAutofit/>
          </a:bodyPr>
          <a:lstStyle/>
          <a:p>
            <a:r>
              <a:rPr lang="en-US" dirty="0"/>
              <a:t>M Coefficient of the independent variable (slope) and b (slope intercept, offset) are my parameters</a:t>
            </a:r>
          </a:p>
          <a:p>
            <a:r>
              <a:rPr lang="en-US"/>
              <a:t>One independent variable </a:t>
            </a:r>
          </a:p>
          <a:p>
            <a:r>
              <a:rPr lang="en-US" dirty="0"/>
              <a:t>MSE is my error </a:t>
            </a:r>
          </a:p>
        </p:txBody>
      </p:sp>
    </p:spTree>
    <p:extLst>
      <p:ext uri="{BB962C8B-B14F-4D97-AF65-F5344CB8AC3E}">
        <p14:creationId xmlns:p14="http://schemas.microsoft.com/office/powerpoint/2010/main" val="15956343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7A6DF526-50DF-C01A-4F97-BD20E9DDDE6E}"/>
              </a:ext>
            </a:extLst>
          </p:cNvPr>
          <p:cNvCxnSpPr/>
          <p:nvPr/>
        </p:nvCxnSpPr>
        <p:spPr>
          <a:xfrm flipH="1">
            <a:off x="5618480" y="127000"/>
            <a:ext cx="30480" cy="37490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0B00CFDF-D4A3-931A-BA4C-5548971DB274}"/>
              </a:ext>
            </a:extLst>
          </p:cNvPr>
          <p:cNvCxnSpPr>
            <a:cxnSpLocks/>
          </p:cNvCxnSpPr>
          <p:nvPr/>
        </p:nvCxnSpPr>
        <p:spPr>
          <a:xfrm flipH="1">
            <a:off x="1625600" y="3937000"/>
            <a:ext cx="4013200" cy="143256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826738E-D38F-CDF2-52F8-7E3A0AD73793}"/>
              </a:ext>
            </a:extLst>
          </p:cNvPr>
          <p:cNvCxnSpPr>
            <a:cxnSpLocks/>
          </p:cNvCxnSpPr>
          <p:nvPr/>
        </p:nvCxnSpPr>
        <p:spPr>
          <a:xfrm>
            <a:off x="5628640" y="3937000"/>
            <a:ext cx="3220720" cy="20726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8A1E123-29B5-F4A5-3F89-D67D556188CC}"/>
              </a:ext>
            </a:extLst>
          </p:cNvPr>
          <p:cNvSpPr txBox="1"/>
          <p:nvPr/>
        </p:nvSpPr>
        <p:spPr>
          <a:xfrm>
            <a:off x="1604356" y="463573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a:t>
            </a:r>
          </a:p>
        </p:txBody>
      </p:sp>
      <p:sp>
        <p:nvSpPr>
          <p:cNvPr id="6" name="TextBox 5">
            <a:extLst>
              <a:ext uri="{FF2B5EF4-FFF2-40B4-BE49-F238E27FC236}">
                <a16:creationId xmlns:a16="http://schemas.microsoft.com/office/drawing/2014/main" id="{37EC8282-6A95-68E2-6487-CFA5DE5ECACE}"/>
              </a:ext>
            </a:extLst>
          </p:cNvPr>
          <p:cNvSpPr txBox="1"/>
          <p:nvPr/>
        </p:nvSpPr>
        <p:spPr>
          <a:xfrm>
            <a:off x="7466676" y="465605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a:t>
            </a:r>
          </a:p>
        </p:txBody>
      </p:sp>
      <p:sp>
        <p:nvSpPr>
          <p:cNvPr id="7" name="TextBox 6">
            <a:extLst>
              <a:ext uri="{FF2B5EF4-FFF2-40B4-BE49-F238E27FC236}">
                <a16:creationId xmlns:a16="http://schemas.microsoft.com/office/drawing/2014/main" id="{881632CE-F2C2-FB07-B468-C8C85614F9F2}"/>
              </a:ext>
            </a:extLst>
          </p:cNvPr>
          <p:cNvSpPr txBox="1"/>
          <p:nvPr/>
        </p:nvSpPr>
        <p:spPr>
          <a:xfrm>
            <a:off x="5719156" y="459970"/>
            <a:ext cx="762000" cy="372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Error</a:t>
            </a:r>
          </a:p>
        </p:txBody>
      </p:sp>
    </p:spTree>
    <p:extLst>
      <p:ext uri="{BB962C8B-B14F-4D97-AF65-F5344CB8AC3E}">
        <p14:creationId xmlns:p14="http://schemas.microsoft.com/office/powerpoint/2010/main" val="39190828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7A6DF526-50DF-C01A-4F97-BD20E9DDDE6E}"/>
              </a:ext>
            </a:extLst>
          </p:cNvPr>
          <p:cNvCxnSpPr/>
          <p:nvPr/>
        </p:nvCxnSpPr>
        <p:spPr>
          <a:xfrm flipH="1">
            <a:off x="5618480" y="127000"/>
            <a:ext cx="30480" cy="37490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0B00CFDF-D4A3-931A-BA4C-5548971DB274}"/>
              </a:ext>
            </a:extLst>
          </p:cNvPr>
          <p:cNvCxnSpPr>
            <a:cxnSpLocks/>
          </p:cNvCxnSpPr>
          <p:nvPr/>
        </p:nvCxnSpPr>
        <p:spPr>
          <a:xfrm flipH="1">
            <a:off x="1625600" y="3937000"/>
            <a:ext cx="4013200" cy="143256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826738E-D38F-CDF2-52F8-7E3A0AD73793}"/>
              </a:ext>
            </a:extLst>
          </p:cNvPr>
          <p:cNvCxnSpPr>
            <a:cxnSpLocks/>
          </p:cNvCxnSpPr>
          <p:nvPr/>
        </p:nvCxnSpPr>
        <p:spPr>
          <a:xfrm>
            <a:off x="5628640" y="3937000"/>
            <a:ext cx="3220720" cy="20726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8A1E123-29B5-F4A5-3F89-D67D556188CC}"/>
              </a:ext>
            </a:extLst>
          </p:cNvPr>
          <p:cNvSpPr txBox="1"/>
          <p:nvPr/>
        </p:nvSpPr>
        <p:spPr>
          <a:xfrm>
            <a:off x="1604356" y="463573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a:t>
            </a:r>
          </a:p>
        </p:txBody>
      </p:sp>
      <p:sp>
        <p:nvSpPr>
          <p:cNvPr id="6" name="TextBox 5">
            <a:extLst>
              <a:ext uri="{FF2B5EF4-FFF2-40B4-BE49-F238E27FC236}">
                <a16:creationId xmlns:a16="http://schemas.microsoft.com/office/drawing/2014/main" id="{37EC8282-6A95-68E2-6487-CFA5DE5ECACE}"/>
              </a:ext>
            </a:extLst>
          </p:cNvPr>
          <p:cNvSpPr txBox="1"/>
          <p:nvPr/>
        </p:nvSpPr>
        <p:spPr>
          <a:xfrm>
            <a:off x="7466676" y="465605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a:t>
            </a:r>
          </a:p>
        </p:txBody>
      </p:sp>
      <p:sp>
        <p:nvSpPr>
          <p:cNvPr id="7" name="TextBox 6">
            <a:extLst>
              <a:ext uri="{FF2B5EF4-FFF2-40B4-BE49-F238E27FC236}">
                <a16:creationId xmlns:a16="http://schemas.microsoft.com/office/drawing/2014/main" id="{881632CE-F2C2-FB07-B468-C8C85614F9F2}"/>
              </a:ext>
            </a:extLst>
          </p:cNvPr>
          <p:cNvSpPr txBox="1"/>
          <p:nvPr/>
        </p:nvSpPr>
        <p:spPr>
          <a:xfrm>
            <a:off x="5719156" y="459970"/>
            <a:ext cx="762000" cy="372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Error</a:t>
            </a:r>
          </a:p>
        </p:txBody>
      </p:sp>
      <p:sp>
        <p:nvSpPr>
          <p:cNvPr id="8" name="TextBox 7">
            <a:extLst>
              <a:ext uri="{FF2B5EF4-FFF2-40B4-BE49-F238E27FC236}">
                <a16:creationId xmlns:a16="http://schemas.microsoft.com/office/drawing/2014/main" id="{5980096A-85CA-F5C5-C32A-2BB40FF0F371}"/>
              </a:ext>
            </a:extLst>
          </p:cNvPr>
          <p:cNvSpPr txBox="1"/>
          <p:nvPr/>
        </p:nvSpPr>
        <p:spPr>
          <a:xfrm>
            <a:off x="8316421" y="2872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60000"/>
                    <a:lumOff val="40000"/>
                  </a:schemeClr>
                </a:solidFill>
              </a:rPr>
              <a:t>M = 0, B = 0, Error = 10 </a:t>
            </a:r>
          </a:p>
        </p:txBody>
      </p:sp>
      <p:sp>
        <p:nvSpPr>
          <p:cNvPr id="9" name="Oval 8">
            <a:extLst>
              <a:ext uri="{FF2B5EF4-FFF2-40B4-BE49-F238E27FC236}">
                <a16:creationId xmlns:a16="http://schemas.microsoft.com/office/drawing/2014/main" id="{24C3C678-E02D-89ED-0DDF-9003B9992DA6}"/>
              </a:ext>
            </a:extLst>
          </p:cNvPr>
          <p:cNvSpPr/>
          <p:nvPr/>
        </p:nvSpPr>
        <p:spPr>
          <a:xfrm>
            <a:off x="5569527" y="761999"/>
            <a:ext cx="152400" cy="180109"/>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4093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7A6DF526-50DF-C01A-4F97-BD20E9DDDE6E}"/>
              </a:ext>
            </a:extLst>
          </p:cNvPr>
          <p:cNvCxnSpPr/>
          <p:nvPr/>
        </p:nvCxnSpPr>
        <p:spPr>
          <a:xfrm flipH="1">
            <a:off x="5618480" y="127000"/>
            <a:ext cx="30480" cy="37490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0B00CFDF-D4A3-931A-BA4C-5548971DB274}"/>
              </a:ext>
            </a:extLst>
          </p:cNvPr>
          <p:cNvCxnSpPr>
            <a:cxnSpLocks/>
          </p:cNvCxnSpPr>
          <p:nvPr/>
        </p:nvCxnSpPr>
        <p:spPr>
          <a:xfrm flipH="1">
            <a:off x="1625600" y="3937000"/>
            <a:ext cx="4013200" cy="143256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826738E-D38F-CDF2-52F8-7E3A0AD73793}"/>
              </a:ext>
            </a:extLst>
          </p:cNvPr>
          <p:cNvCxnSpPr>
            <a:cxnSpLocks/>
          </p:cNvCxnSpPr>
          <p:nvPr/>
        </p:nvCxnSpPr>
        <p:spPr>
          <a:xfrm>
            <a:off x="5628640" y="3937000"/>
            <a:ext cx="3220720" cy="20726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8A1E123-29B5-F4A5-3F89-D67D556188CC}"/>
              </a:ext>
            </a:extLst>
          </p:cNvPr>
          <p:cNvSpPr txBox="1"/>
          <p:nvPr/>
        </p:nvSpPr>
        <p:spPr>
          <a:xfrm>
            <a:off x="1604356" y="463573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a:t>
            </a:r>
          </a:p>
        </p:txBody>
      </p:sp>
      <p:sp>
        <p:nvSpPr>
          <p:cNvPr id="6" name="TextBox 5">
            <a:extLst>
              <a:ext uri="{FF2B5EF4-FFF2-40B4-BE49-F238E27FC236}">
                <a16:creationId xmlns:a16="http://schemas.microsoft.com/office/drawing/2014/main" id="{37EC8282-6A95-68E2-6487-CFA5DE5ECACE}"/>
              </a:ext>
            </a:extLst>
          </p:cNvPr>
          <p:cNvSpPr txBox="1"/>
          <p:nvPr/>
        </p:nvSpPr>
        <p:spPr>
          <a:xfrm>
            <a:off x="7466676" y="465605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a:t>
            </a:r>
          </a:p>
        </p:txBody>
      </p:sp>
      <p:sp>
        <p:nvSpPr>
          <p:cNvPr id="7" name="TextBox 6">
            <a:extLst>
              <a:ext uri="{FF2B5EF4-FFF2-40B4-BE49-F238E27FC236}">
                <a16:creationId xmlns:a16="http://schemas.microsoft.com/office/drawing/2014/main" id="{881632CE-F2C2-FB07-B468-C8C85614F9F2}"/>
              </a:ext>
            </a:extLst>
          </p:cNvPr>
          <p:cNvSpPr txBox="1"/>
          <p:nvPr/>
        </p:nvSpPr>
        <p:spPr>
          <a:xfrm>
            <a:off x="5719156" y="459970"/>
            <a:ext cx="762000" cy="372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Error</a:t>
            </a:r>
          </a:p>
        </p:txBody>
      </p:sp>
      <p:sp>
        <p:nvSpPr>
          <p:cNvPr id="8" name="TextBox 7">
            <a:extLst>
              <a:ext uri="{FF2B5EF4-FFF2-40B4-BE49-F238E27FC236}">
                <a16:creationId xmlns:a16="http://schemas.microsoft.com/office/drawing/2014/main" id="{5980096A-85CA-F5C5-C32A-2BB40FF0F371}"/>
              </a:ext>
            </a:extLst>
          </p:cNvPr>
          <p:cNvSpPr txBox="1"/>
          <p:nvPr/>
        </p:nvSpPr>
        <p:spPr>
          <a:xfrm>
            <a:off x="8316421" y="2872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60000"/>
                    <a:lumOff val="40000"/>
                  </a:schemeClr>
                </a:solidFill>
              </a:rPr>
              <a:t>M = 0, B = 0, Error = 10 </a:t>
            </a:r>
          </a:p>
        </p:txBody>
      </p:sp>
      <p:sp>
        <p:nvSpPr>
          <p:cNvPr id="9" name="Oval 8">
            <a:extLst>
              <a:ext uri="{FF2B5EF4-FFF2-40B4-BE49-F238E27FC236}">
                <a16:creationId xmlns:a16="http://schemas.microsoft.com/office/drawing/2014/main" id="{24C3C678-E02D-89ED-0DDF-9003B9992DA6}"/>
              </a:ext>
            </a:extLst>
          </p:cNvPr>
          <p:cNvSpPr/>
          <p:nvPr/>
        </p:nvSpPr>
        <p:spPr>
          <a:xfrm>
            <a:off x="5569527" y="761999"/>
            <a:ext cx="152400" cy="180109"/>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19EAEE-D98B-3177-9B3D-37CE2C559F1E}"/>
              </a:ext>
            </a:extLst>
          </p:cNvPr>
          <p:cNvSpPr txBox="1"/>
          <p:nvPr/>
        </p:nvSpPr>
        <p:spPr>
          <a:xfrm>
            <a:off x="8316420" y="9476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76000"/>
                  </a:schemeClr>
                </a:solidFill>
              </a:rPr>
              <a:t>M = 1, B = 2, Error = 9</a:t>
            </a:r>
          </a:p>
        </p:txBody>
      </p:sp>
      <p:sp>
        <p:nvSpPr>
          <p:cNvPr id="11" name="Oval 10">
            <a:extLst>
              <a:ext uri="{FF2B5EF4-FFF2-40B4-BE49-F238E27FC236}">
                <a16:creationId xmlns:a16="http://schemas.microsoft.com/office/drawing/2014/main" id="{FE744A43-88A7-05CA-DB62-9B7AED41DF21}"/>
              </a:ext>
            </a:extLst>
          </p:cNvPr>
          <p:cNvSpPr/>
          <p:nvPr/>
        </p:nvSpPr>
        <p:spPr>
          <a:xfrm>
            <a:off x="5417126" y="1219198"/>
            <a:ext cx="152400" cy="18010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142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0D08A9-F45E-297F-0F5D-9F353BCBD18D}"/>
              </a:ext>
            </a:extLst>
          </p:cNvPr>
          <p:cNvPicPr>
            <a:picLocks noChangeAspect="1"/>
          </p:cNvPicPr>
          <p:nvPr/>
        </p:nvPicPr>
        <p:blipFill>
          <a:blip r:embed="rId2"/>
          <a:stretch>
            <a:fillRect/>
          </a:stretch>
        </p:blipFill>
        <p:spPr>
          <a:xfrm>
            <a:off x="4330" y="1181966"/>
            <a:ext cx="4029075" cy="5676900"/>
          </a:xfrm>
          <a:prstGeom prst="rect">
            <a:avLst/>
          </a:prstGeom>
        </p:spPr>
      </p:pic>
      <p:pic>
        <p:nvPicPr>
          <p:cNvPr id="3" name="Picture 2" descr="A poster with text and pictures&#10;&#10;Description automatically generated">
            <a:extLst>
              <a:ext uri="{FF2B5EF4-FFF2-40B4-BE49-F238E27FC236}">
                <a16:creationId xmlns:a16="http://schemas.microsoft.com/office/drawing/2014/main" id="{1EE848D3-408B-79D8-7D41-062C60D44AF6}"/>
              </a:ext>
            </a:extLst>
          </p:cNvPr>
          <p:cNvPicPr>
            <a:picLocks noChangeAspect="1"/>
          </p:cNvPicPr>
          <p:nvPr/>
        </p:nvPicPr>
        <p:blipFill>
          <a:blip r:embed="rId3"/>
          <a:stretch>
            <a:fillRect/>
          </a:stretch>
        </p:blipFill>
        <p:spPr>
          <a:xfrm>
            <a:off x="4038022" y="1174750"/>
            <a:ext cx="4029075" cy="5676900"/>
          </a:xfrm>
          <a:prstGeom prst="rect">
            <a:avLst/>
          </a:prstGeom>
        </p:spPr>
      </p:pic>
      <p:pic>
        <p:nvPicPr>
          <p:cNvPr id="4" name="Picture 3" descr="A poster with text and diagrams&#10;&#10;Description automatically generated">
            <a:extLst>
              <a:ext uri="{FF2B5EF4-FFF2-40B4-BE49-F238E27FC236}">
                <a16:creationId xmlns:a16="http://schemas.microsoft.com/office/drawing/2014/main" id="{3E111136-915E-3490-CB9C-DCCE2B5F63E2}"/>
              </a:ext>
            </a:extLst>
          </p:cNvPr>
          <p:cNvPicPr>
            <a:picLocks noChangeAspect="1"/>
          </p:cNvPicPr>
          <p:nvPr/>
        </p:nvPicPr>
        <p:blipFill>
          <a:blip r:embed="rId4"/>
          <a:stretch>
            <a:fillRect/>
          </a:stretch>
        </p:blipFill>
        <p:spPr>
          <a:xfrm>
            <a:off x="8071715" y="1179079"/>
            <a:ext cx="4114800" cy="5676900"/>
          </a:xfrm>
          <a:prstGeom prst="rect">
            <a:avLst/>
          </a:prstGeom>
        </p:spPr>
      </p:pic>
    </p:spTree>
    <p:extLst>
      <p:ext uri="{BB962C8B-B14F-4D97-AF65-F5344CB8AC3E}">
        <p14:creationId xmlns:p14="http://schemas.microsoft.com/office/powerpoint/2010/main" val="24189575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7A6DF526-50DF-C01A-4F97-BD20E9DDDE6E}"/>
              </a:ext>
            </a:extLst>
          </p:cNvPr>
          <p:cNvCxnSpPr/>
          <p:nvPr/>
        </p:nvCxnSpPr>
        <p:spPr>
          <a:xfrm flipH="1">
            <a:off x="5618480" y="127000"/>
            <a:ext cx="30480" cy="37490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0B00CFDF-D4A3-931A-BA4C-5548971DB274}"/>
              </a:ext>
            </a:extLst>
          </p:cNvPr>
          <p:cNvCxnSpPr>
            <a:cxnSpLocks/>
          </p:cNvCxnSpPr>
          <p:nvPr/>
        </p:nvCxnSpPr>
        <p:spPr>
          <a:xfrm flipH="1">
            <a:off x="1625600" y="3937000"/>
            <a:ext cx="4013200" cy="143256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826738E-D38F-CDF2-52F8-7E3A0AD73793}"/>
              </a:ext>
            </a:extLst>
          </p:cNvPr>
          <p:cNvCxnSpPr>
            <a:cxnSpLocks/>
          </p:cNvCxnSpPr>
          <p:nvPr/>
        </p:nvCxnSpPr>
        <p:spPr>
          <a:xfrm>
            <a:off x="5628640" y="3937000"/>
            <a:ext cx="3220720" cy="20726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8A1E123-29B5-F4A5-3F89-D67D556188CC}"/>
              </a:ext>
            </a:extLst>
          </p:cNvPr>
          <p:cNvSpPr txBox="1"/>
          <p:nvPr/>
        </p:nvSpPr>
        <p:spPr>
          <a:xfrm>
            <a:off x="1604356" y="463573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a:t>
            </a:r>
          </a:p>
        </p:txBody>
      </p:sp>
      <p:sp>
        <p:nvSpPr>
          <p:cNvPr id="6" name="TextBox 5">
            <a:extLst>
              <a:ext uri="{FF2B5EF4-FFF2-40B4-BE49-F238E27FC236}">
                <a16:creationId xmlns:a16="http://schemas.microsoft.com/office/drawing/2014/main" id="{37EC8282-6A95-68E2-6487-CFA5DE5ECACE}"/>
              </a:ext>
            </a:extLst>
          </p:cNvPr>
          <p:cNvSpPr txBox="1"/>
          <p:nvPr/>
        </p:nvSpPr>
        <p:spPr>
          <a:xfrm>
            <a:off x="7466676" y="465605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a:t>
            </a:r>
          </a:p>
        </p:txBody>
      </p:sp>
      <p:sp>
        <p:nvSpPr>
          <p:cNvPr id="7" name="TextBox 6">
            <a:extLst>
              <a:ext uri="{FF2B5EF4-FFF2-40B4-BE49-F238E27FC236}">
                <a16:creationId xmlns:a16="http://schemas.microsoft.com/office/drawing/2014/main" id="{881632CE-F2C2-FB07-B468-C8C85614F9F2}"/>
              </a:ext>
            </a:extLst>
          </p:cNvPr>
          <p:cNvSpPr txBox="1"/>
          <p:nvPr/>
        </p:nvSpPr>
        <p:spPr>
          <a:xfrm>
            <a:off x="5719156" y="459970"/>
            <a:ext cx="762000" cy="372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Error</a:t>
            </a:r>
          </a:p>
        </p:txBody>
      </p:sp>
      <p:sp>
        <p:nvSpPr>
          <p:cNvPr id="8" name="TextBox 7">
            <a:extLst>
              <a:ext uri="{FF2B5EF4-FFF2-40B4-BE49-F238E27FC236}">
                <a16:creationId xmlns:a16="http://schemas.microsoft.com/office/drawing/2014/main" id="{5980096A-85CA-F5C5-C32A-2BB40FF0F371}"/>
              </a:ext>
            </a:extLst>
          </p:cNvPr>
          <p:cNvSpPr txBox="1"/>
          <p:nvPr/>
        </p:nvSpPr>
        <p:spPr>
          <a:xfrm>
            <a:off x="8316421" y="2872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60000"/>
                    <a:lumOff val="40000"/>
                  </a:schemeClr>
                </a:solidFill>
              </a:rPr>
              <a:t>M = 0, B = 0, Error = 10 </a:t>
            </a:r>
          </a:p>
        </p:txBody>
      </p:sp>
      <p:sp>
        <p:nvSpPr>
          <p:cNvPr id="9" name="Oval 8">
            <a:extLst>
              <a:ext uri="{FF2B5EF4-FFF2-40B4-BE49-F238E27FC236}">
                <a16:creationId xmlns:a16="http://schemas.microsoft.com/office/drawing/2014/main" id="{24C3C678-E02D-89ED-0DDF-9003B9992DA6}"/>
              </a:ext>
            </a:extLst>
          </p:cNvPr>
          <p:cNvSpPr/>
          <p:nvPr/>
        </p:nvSpPr>
        <p:spPr>
          <a:xfrm>
            <a:off x="5569527" y="761999"/>
            <a:ext cx="152400" cy="180109"/>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19EAEE-D98B-3177-9B3D-37CE2C559F1E}"/>
              </a:ext>
            </a:extLst>
          </p:cNvPr>
          <p:cNvSpPr txBox="1"/>
          <p:nvPr/>
        </p:nvSpPr>
        <p:spPr>
          <a:xfrm>
            <a:off x="8316420" y="9476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76000"/>
                  </a:schemeClr>
                </a:solidFill>
              </a:rPr>
              <a:t>M = 1, B = 2, Error = 9</a:t>
            </a:r>
          </a:p>
        </p:txBody>
      </p:sp>
      <p:sp>
        <p:nvSpPr>
          <p:cNvPr id="11" name="Oval 10">
            <a:extLst>
              <a:ext uri="{FF2B5EF4-FFF2-40B4-BE49-F238E27FC236}">
                <a16:creationId xmlns:a16="http://schemas.microsoft.com/office/drawing/2014/main" id="{FE744A43-88A7-05CA-DB62-9B7AED41DF21}"/>
              </a:ext>
            </a:extLst>
          </p:cNvPr>
          <p:cNvSpPr/>
          <p:nvPr/>
        </p:nvSpPr>
        <p:spPr>
          <a:xfrm>
            <a:off x="5417126" y="1219198"/>
            <a:ext cx="152400" cy="18010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677EBE-9A28-9E64-8EC7-6569CDCF65F0}"/>
              </a:ext>
            </a:extLst>
          </p:cNvPr>
          <p:cNvSpPr txBox="1"/>
          <p:nvPr/>
        </p:nvSpPr>
        <p:spPr>
          <a:xfrm>
            <a:off x="8316420" y="15267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49000"/>
                  </a:schemeClr>
                </a:solidFill>
              </a:rPr>
              <a:t>M = 5, B = 5, Error = 5</a:t>
            </a:r>
          </a:p>
        </p:txBody>
      </p:sp>
      <p:sp>
        <p:nvSpPr>
          <p:cNvPr id="13" name="Oval 12">
            <a:extLst>
              <a:ext uri="{FF2B5EF4-FFF2-40B4-BE49-F238E27FC236}">
                <a16:creationId xmlns:a16="http://schemas.microsoft.com/office/drawing/2014/main" id="{CD8621B4-543D-5FC2-B7AC-6D3D04CDB28C}"/>
              </a:ext>
            </a:extLst>
          </p:cNvPr>
          <p:cNvSpPr/>
          <p:nvPr/>
        </p:nvSpPr>
        <p:spPr>
          <a:xfrm>
            <a:off x="5102165" y="2976877"/>
            <a:ext cx="152400" cy="180109"/>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1802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7A6DF526-50DF-C01A-4F97-BD20E9DDDE6E}"/>
              </a:ext>
            </a:extLst>
          </p:cNvPr>
          <p:cNvCxnSpPr/>
          <p:nvPr/>
        </p:nvCxnSpPr>
        <p:spPr>
          <a:xfrm flipH="1">
            <a:off x="5618480" y="127000"/>
            <a:ext cx="30480" cy="37490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0B00CFDF-D4A3-931A-BA4C-5548971DB274}"/>
              </a:ext>
            </a:extLst>
          </p:cNvPr>
          <p:cNvCxnSpPr>
            <a:cxnSpLocks/>
          </p:cNvCxnSpPr>
          <p:nvPr/>
        </p:nvCxnSpPr>
        <p:spPr>
          <a:xfrm flipH="1">
            <a:off x="1625600" y="3937000"/>
            <a:ext cx="4013200" cy="143256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826738E-D38F-CDF2-52F8-7E3A0AD73793}"/>
              </a:ext>
            </a:extLst>
          </p:cNvPr>
          <p:cNvCxnSpPr>
            <a:cxnSpLocks/>
          </p:cNvCxnSpPr>
          <p:nvPr/>
        </p:nvCxnSpPr>
        <p:spPr>
          <a:xfrm>
            <a:off x="5628640" y="3937000"/>
            <a:ext cx="3220720" cy="20726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8A1E123-29B5-F4A5-3F89-D67D556188CC}"/>
              </a:ext>
            </a:extLst>
          </p:cNvPr>
          <p:cNvSpPr txBox="1"/>
          <p:nvPr/>
        </p:nvSpPr>
        <p:spPr>
          <a:xfrm>
            <a:off x="1604356" y="463573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a:t>
            </a:r>
          </a:p>
        </p:txBody>
      </p:sp>
      <p:sp>
        <p:nvSpPr>
          <p:cNvPr id="6" name="TextBox 5">
            <a:extLst>
              <a:ext uri="{FF2B5EF4-FFF2-40B4-BE49-F238E27FC236}">
                <a16:creationId xmlns:a16="http://schemas.microsoft.com/office/drawing/2014/main" id="{37EC8282-6A95-68E2-6487-CFA5DE5ECACE}"/>
              </a:ext>
            </a:extLst>
          </p:cNvPr>
          <p:cNvSpPr txBox="1"/>
          <p:nvPr/>
        </p:nvSpPr>
        <p:spPr>
          <a:xfrm>
            <a:off x="7466676" y="465605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a:t>
            </a:r>
          </a:p>
        </p:txBody>
      </p:sp>
      <p:sp>
        <p:nvSpPr>
          <p:cNvPr id="7" name="TextBox 6">
            <a:extLst>
              <a:ext uri="{FF2B5EF4-FFF2-40B4-BE49-F238E27FC236}">
                <a16:creationId xmlns:a16="http://schemas.microsoft.com/office/drawing/2014/main" id="{881632CE-F2C2-FB07-B468-C8C85614F9F2}"/>
              </a:ext>
            </a:extLst>
          </p:cNvPr>
          <p:cNvSpPr txBox="1"/>
          <p:nvPr/>
        </p:nvSpPr>
        <p:spPr>
          <a:xfrm>
            <a:off x="5719156" y="459970"/>
            <a:ext cx="762000" cy="372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Error</a:t>
            </a:r>
          </a:p>
        </p:txBody>
      </p:sp>
      <p:sp>
        <p:nvSpPr>
          <p:cNvPr id="8" name="TextBox 7">
            <a:extLst>
              <a:ext uri="{FF2B5EF4-FFF2-40B4-BE49-F238E27FC236}">
                <a16:creationId xmlns:a16="http://schemas.microsoft.com/office/drawing/2014/main" id="{5980096A-85CA-F5C5-C32A-2BB40FF0F371}"/>
              </a:ext>
            </a:extLst>
          </p:cNvPr>
          <p:cNvSpPr txBox="1"/>
          <p:nvPr/>
        </p:nvSpPr>
        <p:spPr>
          <a:xfrm>
            <a:off x="8316421" y="2872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60000"/>
                    <a:lumOff val="40000"/>
                  </a:schemeClr>
                </a:solidFill>
              </a:rPr>
              <a:t>M = 0, B = 0, Error = 10 </a:t>
            </a:r>
          </a:p>
        </p:txBody>
      </p:sp>
      <p:sp>
        <p:nvSpPr>
          <p:cNvPr id="9" name="Oval 8">
            <a:extLst>
              <a:ext uri="{FF2B5EF4-FFF2-40B4-BE49-F238E27FC236}">
                <a16:creationId xmlns:a16="http://schemas.microsoft.com/office/drawing/2014/main" id="{24C3C678-E02D-89ED-0DDF-9003B9992DA6}"/>
              </a:ext>
            </a:extLst>
          </p:cNvPr>
          <p:cNvSpPr/>
          <p:nvPr/>
        </p:nvSpPr>
        <p:spPr>
          <a:xfrm>
            <a:off x="5569527" y="761999"/>
            <a:ext cx="152400" cy="180109"/>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19EAEE-D98B-3177-9B3D-37CE2C559F1E}"/>
              </a:ext>
            </a:extLst>
          </p:cNvPr>
          <p:cNvSpPr txBox="1"/>
          <p:nvPr/>
        </p:nvSpPr>
        <p:spPr>
          <a:xfrm>
            <a:off x="8316420" y="9476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76000"/>
                  </a:schemeClr>
                </a:solidFill>
              </a:rPr>
              <a:t>M = 1, B = 2, Error = 9</a:t>
            </a:r>
          </a:p>
        </p:txBody>
      </p:sp>
      <p:sp>
        <p:nvSpPr>
          <p:cNvPr id="11" name="Oval 10">
            <a:extLst>
              <a:ext uri="{FF2B5EF4-FFF2-40B4-BE49-F238E27FC236}">
                <a16:creationId xmlns:a16="http://schemas.microsoft.com/office/drawing/2014/main" id="{FE744A43-88A7-05CA-DB62-9B7AED41DF21}"/>
              </a:ext>
            </a:extLst>
          </p:cNvPr>
          <p:cNvSpPr/>
          <p:nvPr/>
        </p:nvSpPr>
        <p:spPr>
          <a:xfrm>
            <a:off x="5417126" y="1219198"/>
            <a:ext cx="152400" cy="18010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677EBE-9A28-9E64-8EC7-6569CDCF65F0}"/>
              </a:ext>
            </a:extLst>
          </p:cNvPr>
          <p:cNvSpPr txBox="1"/>
          <p:nvPr/>
        </p:nvSpPr>
        <p:spPr>
          <a:xfrm>
            <a:off x="8316420" y="15267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49000"/>
                  </a:schemeClr>
                </a:solidFill>
              </a:rPr>
              <a:t>M = 5, B = 5, Error = 5</a:t>
            </a:r>
          </a:p>
        </p:txBody>
      </p:sp>
      <p:sp>
        <p:nvSpPr>
          <p:cNvPr id="13" name="Oval 12">
            <a:extLst>
              <a:ext uri="{FF2B5EF4-FFF2-40B4-BE49-F238E27FC236}">
                <a16:creationId xmlns:a16="http://schemas.microsoft.com/office/drawing/2014/main" id="{CD8621B4-543D-5FC2-B7AC-6D3D04CDB28C}"/>
              </a:ext>
            </a:extLst>
          </p:cNvPr>
          <p:cNvSpPr/>
          <p:nvPr/>
        </p:nvSpPr>
        <p:spPr>
          <a:xfrm>
            <a:off x="5102165" y="2976877"/>
            <a:ext cx="152400" cy="180109"/>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3EEB80D-E665-0287-73F3-EB028C8CC70C}"/>
              </a:ext>
            </a:extLst>
          </p:cNvPr>
          <p:cNvSpPr txBox="1"/>
          <p:nvPr/>
        </p:nvSpPr>
        <p:spPr>
          <a:xfrm>
            <a:off x="8316420" y="210589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0C0"/>
                </a:solidFill>
              </a:rPr>
              <a:t>M =1, B = 9, Error = 3</a:t>
            </a:r>
          </a:p>
        </p:txBody>
      </p:sp>
      <p:sp>
        <p:nvSpPr>
          <p:cNvPr id="15" name="Oval 14">
            <a:extLst>
              <a:ext uri="{FF2B5EF4-FFF2-40B4-BE49-F238E27FC236}">
                <a16:creationId xmlns:a16="http://schemas.microsoft.com/office/drawing/2014/main" id="{D348D472-967C-18C8-6659-944051079317}"/>
              </a:ext>
            </a:extLst>
          </p:cNvPr>
          <p:cNvSpPr/>
          <p:nvPr/>
        </p:nvSpPr>
        <p:spPr>
          <a:xfrm>
            <a:off x="7560884" y="4450076"/>
            <a:ext cx="152400" cy="180109"/>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1319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7A6DF526-50DF-C01A-4F97-BD20E9DDDE6E}"/>
              </a:ext>
            </a:extLst>
          </p:cNvPr>
          <p:cNvCxnSpPr/>
          <p:nvPr/>
        </p:nvCxnSpPr>
        <p:spPr>
          <a:xfrm flipH="1">
            <a:off x="5618480" y="127000"/>
            <a:ext cx="30480" cy="37490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0B00CFDF-D4A3-931A-BA4C-5548971DB274}"/>
              </a:ext>
            </a:extLst>
          </p:cNvPr>
          <p:cNvCxnSpPr>
            <a:cxnSpLocks/>
          </p:cNvCxnSpPr>
          <p:nvPr/>
        </p:nvCxnSpPr>
        <p:spPr>
          <a:xfrm flipH="1">
            <a:off x="1625600" y="3937000"/>
            <a:ext cx="4013200" cy="143256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826738E-D38F-CDF2-52F8-7E3A0AD73793}"/>
              </a:ext>
            </a:extLst>
          </p:cNvPr>
          <p:cNvCxnSpPr>
            <a:cxnSpLocks/>
          </p:cNvCxnSpPr>
          <p:nvPr/>
        </p:nvCxnSpPr>
        <p:spPr>
          <a:xfrm>
            <a:off x="5628640" y="3937000"/>
            <a:ext cx="3220720" cy="20726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8A1E123-29B5-F4A5-3F89-D67D556188CC}"/>
              </a:ext>
            </a:extLst>
          </p:cNvPr>
          <p:cNvSpPr txBox="1"/>
          <p:nvPr/>
        </p:nvSpPr>
        <p:spPr>
          <a:xfrm>
            <a:off x="1604356" y="463573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a:t>
            </a:r>
          </a:p>
        </p:txBody>
      </p:sp>
      <p:sp>
        <p:nvSpPr>
          <p:cNvPr id="6" name="TextBox 5">
            <a:extLst>
              <a:ext uri="{FF2B5EF4-FFF2-40B4-BE49-F238E27FC236}">
                <a16:creationId xmlns:a16="http://schemas.microsoft.com/office/drawing/2014/main" id="{37EC8282-6A95-68E2-6487-CFA5DE5ECACE}"/>
              </a:ext>
            </a:extLst>
          </p:cNvPr>
          <p:cNvSpPr txBox="1"/>
          <p:nvPr/>
        </p:nvSpPr>
        <p:spPr>
          <a:xfrm>
            <a:off x="7466676" y="465605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a:t>
            </a:r>
          </a:p>
        </p:txBody>
      </p:sp>
      <p:sp>
        <p:nvSpPr>
          <p:cNvPr id="7" name="TextBox 6">
            <a:extLst>
              <a:ext uri="{FF2B5EF4-FFF2-40B4-BE49-F238E27FC236}">
                <a16:creationId xmlns:a16="http://schemas.microsoft.com/office/drawing/2014/main" id="{881632CE-F2C2-FB07-B468-C8C85614F9F2}"/>
              </a:ext>
            </a:extLst>
          </p:cNvPr>
          <p:cNvSpPr txBox="1"/>
          <p:nvPr/>
        </p:nvSpPr>
        <p:spPr>
          <a:xfrm>
            <a:off x="5719156" y="459970"/>
            <a:ext cx="762000" cy="372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Error</a:t>
            </a:r>
          </a:p>
        </p:txBody>
      </p:sp>
      <p:sp>
        <p:nvSpPr>
          <p:cNvPr id="8" name="TextBox 7">
            <a:extLst>
              <a:ext uri="{FF2B5EF4-FFF2-40B4-BE49-F238E27FC236}">
                <a16:creationId xmlns:a16="http://schemas.microsoft.com/office/drawing/2014/main" id="{5980096A-85CA-F5C5-C32A-2BB40FF0F371}"/>
              </a:ext>
            </a:extLst>
          </p:cNvPr>
          <p:cNvSpPr txBox="1"/>
          <p:nvPr/>
        </p:nvSpPr>
        <p:spPr>
          <a:xfrm>
            <a:off x="8316421" y="2872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60000"/>
                    <a:lumOff val="40000"/>
                  </a:schemeClr>
                </a:solidFill>
              </a:rPr>
              <a:t>M = 0, B = 0, Error = 10 </a:t>
            </a:r>
          </a:p>
        </p:txBody>
      </p:sp>
      <p:sp>
        <p:nvSpPr>
          <p:cNvPr id="9" name="Oval 8">
            <a:extLst>
              <a:ext uri="{FF2B5EF4-FFF2-40B4-BE49-F238E27FC236}">
                <a16:creationId xmlns:a16="http://schemas.microsoft.com/office/drawing/2014/main" id="{24C3C678-E02D-89ED-0DDF-9003B9992DA6}"/>
              </a:ext>
            </a:extLst>
          </p:cNvPr>
          <p:cNvSpPr/>
          <p:nvPr/>
        </p:nvSpPr>
        <p:spPr>
          <a:xfrm>
            <a:off x="5569527" y="761999"/>
            <a:ext cx="152400" cy="180109"/>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19EAEE-D98B-3177-9B3D-37CE2C559F1E}"/>
              </a:ext>
            </a:extLst>
          </p:cNvPr>
          <p:cNvSpPr txBox="1"/>
          <p:nvPr/>
        </p:nvSpPr>
        <p:spPr>
          <a:xfrm>
            <a:off x="8316420" y="9476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76000"/>
                  </a:schemeClr>
                </a:solidFill>
              </a:rPr>
              <a:t>M = 1, B = 2, Error = 9</a:t>
            </a:r>
          </a:p>
        </p:txBody>
      </p:sp>
      <p:sp>
        <p:nvSpPr>
          <p:cNvPr id="11" name="Oval 10">
            <a:extLst>
              <a:ext uri="{FF2B5EF4-FFF2-40B4-BE49-F238E27FC236}">
                <a16:creationId xmlns:a16="http://schemas.microsoft.com/office/drawing/2014/main" id="{FE744A43-88A7-05CA-DB62-9B7AED41DF21}"/>
              </a:ext>
            </a:extLst>
          </p:cNvPr>
          <p:cNvSpPr/>
          <p:nvPr/>
        </p:nvSpPr>
        <p:spPr>
          <a:xfrm>
            <a:off x="5417126" y="1219198"/>
            <a:ext cx="152400" cy="18010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677EBE-9A28-9E64-8EC7-6569CDCF65F0}"/>
              </a:ext>
            </a:extLst>
          </p:cNvPr>
          <p:cNvSpPr txBox="1"/>
          <p:nvPr/>
        </p:nvSpPr>
        <p:spPr>
          <a:xfrm>
            <a:off x="8316420" y="15267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49000"/>
                  </a:schemeClr>
                </a:solidFill>
              </a:rPr>
              <a:t>M = 5, B = 5, Error = 5</a:t>
            </a:r>
          </a:p>
        </p:txBody>
      </p:sp>
      <p:sp>
        <p:nvSpPr>
          <p:cNvPr id="13" name="Oval 12">
            <a:extLst>
              <a:ext uri="{FF2B5EF4-FFF2-40B4-BE49-F238E27FC236}">
                <a16:creationId xmlns:a16="http://schemas.microsoft.com/office/drawing/2014/main" id="{CD8621B4-543D-5FC2-B7AC-6D3D04CDB28C}"/>
              </a:ext>
            </a:extLst>
          </p:cNvPr>
          <p:cNvSpPr/>
          <p:nvPr/>
        </p:nvSpPr>
        <p:spPr>
          <a:xfrm>
            <a:off x="5102165" y="2976877"/>
            <a:ext cx="152400" cy="180109"/>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3EEB80D-E665-0287-73F3-EB028C8CC70C}"/>
              </a:ext>
            </a:extLst>
          </p:cNvPr>
          <p:cNvSpPr txBox="1"/>
          <p:nvPr/>
        </p:nvSpPr>
        <p:spPr>
          <a:xfrm>
            <a:off x="8316420" y="210589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0C0"/>
                </a:solidFill>
              </a:rPr>
              <a:t>M =1, B = 9, Error = 3</a:t>
            </a:r>
          </a:p>
        </p:txBody>
      </p:sp>
      <p:sp>
        <p:nvSpPr>
          <p:cNvPr id="15" name="Oval 14">
            <a:extLst>
              <a:ext uri="{FF2B5EF4-FFF2-40B4-BE49-F238E27FC236}">
                <a16:creationId xmlns:a16="http://schemas.microsoft.com/office/drawing/2014/main" id="{D348D472-967C-18C8-6659-944051079317}"/>
              </a:ext>
            </a:extLst>
          </p:cNvPr>
          <p:cNvSpPr/>
          <p:nvPr/>
        </p:nvSpPr>
        <p:spPr>
          <a:xfrm>
            <a:off x="7560884" y="4450076"/>
            <a:ext cx="152400" cy="180109"/>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EE226E4-3DAD-21FD-BC69-B2DECA96E355}"/>
              </a:ext>
            </a:extLst>
          </p:cNvPr>
          <p:cNvSpPr txBox="1"/>
          <p:nvPr/>
        </p:nvSpPr>
        <p:spPr>
          <a:xfrm>
            <a:off x="8316420" y="270533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C000"/>
                </a:solidFill>
              </a:rPr>
              <a:t>M =9, B = 1, Error = 2</a:t>
            </a:r>
          </a:p>
        </p:txBody>
      </p:sp>
      <p:sp>
        <p:nvSpPr>
          <p:cNvPr id="18" name="Oval 17">
            <a:extLst>
              <a:ext uri="{FF2B5EF4-FFF2-40B4-BE49-F238E27FC236}">
                <a16:creationId xmlns:a16="http://schemas.microsoft.com/office/drawing/2014/main" id="{634EE359-B1D6-CF29-1EA9-82DF31F651AB}"/>
              </a:ext>
            </a:extLst>
          </p:cNvPr>
          <p:cNvSpPr/>
          <p:nvPr/>
        </p:nvSpPr>
        <p:spPr>
          <a:xfrm>
            <a:off x="2897444" y="4541516"/>
            <a:ext cx="152400" cy="18010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539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7A6DF526-50DF-C01A-4F97-BD20E9DDDE6E}"/>
              </a:ext>
            </a:extLst>
          </p:cNvPr>
          <p:cNvCxnSpPr/>
          <p:nvPr/>
        </p:nvCxnSpPr>
        <p:spPr>
          <a:xfrm flipH="1">
            <a:off x="5618480" y="127000"/>
            <a:ext cx="30480" cy="37490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0B00CFDF-D4A3-931A-BA4C-5548971DB274}"/>
              </a:ext>
            </a:extLst>
          </p:cNvPr>
          <p:cNvCxnSpPr>
            <a:cxnSpLocks/>
          </p:cNvCxnSpPr>
          <p:nvPr/>
        </p:nvCxnSpPr>
        <p:spPr>
          <a:xfrm flipH="1">
            <a:off x="1625600" y="3937000"/>
            <a:ext cx="4013200" cy="143256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826738E-D38F-CDF2-52F8-7E3A0AD73793}"/>
              </a:ext>
            </a:extLst>
          </p:cNvPr>
          <p:cNvCxnSpPr>
            <a:cxnSpLocks/>
          </p:cNvCxnSpPr>
          <p:nvPr/>
        </p:nvCxnSpPr>
        <p:spPr>
          <a:xfrm>
            <a:off x="5628640" y="3937000"/>
            <a:ext cx="3220720" cy="207264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8A1E123-29B5-F4A5-3F89-D67D556188CC}"/>
              </a:ext>
            </a:extLst>
          </p:cNvPr>
          <p:cNvSpPr txBox="1"/>
          <p:nvPr/>
        </p:nvSpPr>
        <p:spPr>
          <a:xfrm>
            <a:off x="1604356" y="463573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a:t>
            </a:r>
          </a:p>
        </p:txBody>
      </p:sp>
      <p:sp>
        <p:nvSpPr>
          <p:cNvPr id="6" name="TextBox 5">
            <a:extLst>
              <a:ext uri="{FF2B5EF4-FFF2-40B4-BE49-F238E27FC236}">
                <a16:creationId xmlns:a16="http://schemas.microsoft.com/office/drawing/2014/main" id="{37EC8282-6A95-68E2-6487-CFA5DE5ECACE}"/>
              </a:ext>
            </a:extLst>
          </p:cNvPr>
          <p:cNvSpPr txBox="1"/>
          <p:nvPr/>
        </p:nvSpPr>
        <p:spPr>
          <a:xfrm>
            <a:off x="7466676" y="4656050"/>
            <a:ext cx="48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a:t>
            </a:r>
          </a:p>
        </p:txBody>
      </p:sp>
      <p:sp>
        <p:nvSpPr>
          <p:cNvPr id="7" name="TextBox 6">
            <a:extLst>
              <a:ext uri="{FF2B5EF4-FFF2-40B4-BE49-F238E27FC236}">
                <a16:creationId xmlns:a16="http://schemas.microsoft.com/office/drawing/2014/main" id="{881632CE-F2C2-FB07-B468-C8C85614F9F2}"/>
              </a:ext>
            </a:extLst>
          </p:cNvPr>
          <p:cNvSpPr txBox="1"/>
          <p:nvPr/>
        </p:nvSpPr>
        <p:spPr>
          <a:xfrm>
            <a:off x="5719156" y="459970"/>
            <a:ext cx="762000" cy="372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Error</a:t>
            </a:r>
          </a:p>
        </p:txBody>
      </p:sp>
      <p:sp>
        <p:nvSpPr>
          <p:cNvPr id="8" name="TextBox 7">
            <a:extLst>
              <a:ext uri="{FF2B5EF4-FFF2-40B4-BE49-F238E27FC236}">
                <a16:creationId xmlns:a16="http://schemas.microsoft.com/office/drawing/2014/main" id="{5980096A-85CA-F5C5-C32A-2BB40FF0F371}"/>
              </a:ext>
            </a:extLst>
          </p:cNvPr>
          <p:cNvSpPr txBox="1"/>
          <p:nvPr/>
        </p:nvSpPr>
        <p:spPr>
          <a:xfrm>
            <a:off x="8316421" y="2872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60000"/>
                    <a:lumOff val="40000"/>
                  </a:schemeClr>
                </a:solidFill>
              </a:rPr>
              <a:t>M = 0, B = 0, Error = 10 </a:t>
            </a:r>
          </a:p>
        </p:txBody>
      </p:sp>
      <p:sp>
        <p:nvSpPr>
          <p:cNvPr id="9" name="Oval 8">
            <a:extLst>
              <a:ext uri="{FF2B5EF4-FFF2-40B4-BE49-F238E27FC236}">
                <a16:creationId xmlns:a16="http://schemas.microsoft.com/office/drawing/2014/main" id="{24C3C678-E02D-89ED-0DDF-9003B9992DA6}"/>
              </a:ext>
            </a:extLst>
          </p:cNvPr>
          <p:cNvSpPr/>
          <p:nvPr/>
        </p:nvSpPr>
        <p:spPr>
          <a:xfrm>
            <a:off x="5569527" y="761999"/>
            <a:ext cx="152400" cy="180109"/>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19EAEE-D98B-3177-9B3D-37CE2C559F1E}"/>
              </a:ext>
            </a:extLst>
          </p:cNvPr>
          <p:cNvSpPr txBox="1"/>
          <p:nvPr/>
        </p:nvSpPr>
        <p:spPr>
          <a:xfrm>
            <a:off x="8316420" y="94765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76000"/>
                  </a:schemeClr>
                </a:solidFill>
              </a:rPr>
              <a:t>M = 1, B = 2, Error = 9</a:t>
            </a:r>
          </a:p>
        </p:txBody>
      </p:sp>
      <p:sp>
        <p:nvSpPr>
          <p:cNvPr id="11" name="Oval 10">
            <a:extLst>
              <a:ext uri="{FF2B5EF4-FFF2-40B4-BE49-F238E27FC236}">
                <a16:creationId xmlns:a16="http://schemas.microsoft.com/office/drawing/2014/main" id="{FE744A43-88A7-05CA-DB62-9B7AED41DF21}"/>
              </a:ext>
            </a:extLst>
          </p:cNvPr>
          <p:cNvSpPr/>
          <p:nvPr/>
        </p:nvSpPr>
        <p:spPr>
          <a:xfrm>
            <a:off x="5417126" y="1219198"/>
            <a:ext cx="152400" cy="180109"/>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677EBE-9A28-9E64-8EC7-6569CDCF65F0}"/>
              </a:ext>
            </a:extLst>
          </p:cNvPr>
          <p:cNvSpPr txBox="1"/>
          <p:nvPr/>
        </p:nvSpPr>
        <p:spPr>
          <a:xfrm>
            <a:off x="8316420" y="15267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49000"/>
                  </a:schemeClr>
                </a:solidFill>
              </a:rPr>
              <a:t>M = 5, B = 5, Error = 5</a:t>
            </a:r>
          </a:p>
        </p:txBody>
      </p:sp>
      <p:sp>
        <p:nvSpPr>
          <p:cNvPr id="13" name="Oval 12">
            <a:extLst>
              <a:ext uri="{FF2B5EF4-FFF2-40B4-BE49-F238E27FC236}">
                <a16:creationId xmlns:a16="http://schemas.microsoft.com/office/drawing/2014/main" id="{CD8621B4-543D-5FC2-B7AC-6D3D04CDB28C}"/>
              </a:ext>
            </a:extLst>
          </p:cNvPr>
          <p:cNvSpPr/>
          <p:nvPr/>
        </p:nvSpPr>
        <p:spPr>
          <a:xfrm>
            <a:off x="5102165" y="2976877"/>
            <a:ext cx="152400" cy="180109"/>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3EEB80D-E665-0287-73F3-EB028C8CC70C}"/>
              </a:ext>
            </a:extLst>
          </p:cNvPr>
          <p:cNvSpPr txBox="1"/>
          <p:nvPr/>
        </p:nvSpPr>
        <p:spPr>
          <a:xfrm>
            <a:off x="8316420" y="210589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0C0"/>
                </a:solidFill>
              </a:rPr>
              <a:t>M =1, B = 9, Error = 3</a:t>
            </a:r>
          </a:p>
        </p:txBody>
      </p:sp>
      <p:sp>
        <p:nvSpPr>
          <p:cNvPr id="15" name="Oval 14">
            <a:extLst>
              <a:ext uri="{FF2B5EF4-FFF2-40B4-BE49-F238E27FC236}">
                <a16:creationId xmlns:a16="http://schemas.microsoft.com/office/drawing/2014/main" id="{D348D472-967C-18C8-6659-944051079317}"/>
              </a:ext>
            </a:extLst>
          </p:cNvPr>
          <p:cNvSpPr/>
          <p:nvPr/>
        </p:nvSpPr>
        <p:spPr>
          <a:xfrm>
            <a:off x="7560884" y="4450076"/>
            <a:ext cx="152400" cy="180109"/>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EE226E4-3DAD-21FD-BC69-B2DECA96E355}"/>
              </a:ext>
            </a:extLst>
          </p:cNvPr>
          <p:cNvSpPr txBox="1"/>
          <p:nvPr/>
        </p:nvSpPr>
        <p:spPr>
          <a:xfrm>
            <a:off x="8316420" y="270533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C000"/>
                </a:solidFill>
              </a:rPr>
              <a:t>M =9, B = 1, Error = 2</a:t>
            </a:r>
          </a:p>
        </p:txBody>
      </p:sp>
      <p:sp>
        <p:nvSpPr>
          <p:cNvPr id="18" name="Oval 17">
            <a:extLst>
              <a:ext uri="{FF2B5EF4-FFF2-40B4-BE49-F238E27FC236}">
                <a16:creationId xmlns:a16="http://schemas.microsoft.com/office/drawing/2014/main" id="{634EE359-B1D6-CF29-1EA9-82DF31F651AB}"/>
              </a:ext>
            </a:extLst>
          </p:cNvPr>
          <p:cNvSpPr/>
          <p:nvPr/>
        </p:nvSpPr>
        <p:spPr>
          <a:xfrm>
            <a:off x="2897444" y="4541516"/>
            <a:ext cx="152400" cy="18010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2352907-88A3-2273-D339-2384CC70A30D}"/>
              </a:ext>
            </a:extLst>
          </p:cNvPr>
          <p:cNvSpPr txBox="1"/>
          <p:nvPr/>
        </p:nvSpPr>
        <p:spPr>
          <a:xfrm>
            <a:off x="8316420" y="324381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95000"/>
                    <a:lumOff val="5000"/>
                  </a:schemeClr>
                </a:solidFill>
              </a:rPr>
              <a:t>M =2, B = 7, Error = 1</a:t>
            </a:r>
          </a:p>
        </p:txBody>
      </p:sp>
      <p:sp>
        <p:nvSpPr>
          <p:cNvPr id="19" name="Oval 18">
            <a:extLst>
              <a:ext uri="{FF2B5EF4-FFF2-40B4-BE49-F238E27FC236}">
                <a16:creationId xmlns:a16="http://schemas.microsoft.com/office/drawing/2014/main" id="{B65F1C80-8ED2-53DC-326D-46968A4C1180}"/>
              </a:ext>
            </a:extLst>
          </p:cNvPr>
          <p:cNvSpPr/>
          <p:nvPr/>
        </p:nvSpPr>
        <p:spPr>
          <a:xfrm>
            <a:off x="7235764" y="5415276"/>
            <a:ext cx="152400" cy="18010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5689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AA17-7B49-7AF4-AD48-0DE5594B4B81}"/>
              </a:ext>
            </a:extLst>
          </p:cNvPr>
          <p:cNvSpPr>
            <a:spLocks noGrp="1"/>
          </p:cNvSpPr>
          <p:nvPr>
            <p:ph type="title"/>
          </p:nvPr>
        </p:nvSpPr>
        <p:spPr/>
        <p:txBody>
          <a:bodyPr/>
          <a:lstStyle/>
          <a:p>
            <a:r>
              <a:rPr lang="en-US" dirty="0"/>
              <a:t>We explored the error space with some random values</a:t>
            </a:r>
          </a:p>
        </p:txBody>
      </p:sp>
      <p:sp>
        <p:nvSpPr>
          <p:cNvPr id="3" name="Content Placeholder 2">
            <a:extLst>
              <a:ext uri="{FF2B5EF4-FFF2-40B4-BE49-F238E27FC236}">
                <a16:creationId xmlns:a16="http://schemas.microsoft.com/office/drawing/2014/main" id="{49E834B5-B1EE-29C9-FEDF-63720A201990}"/>
              </a:ext>
            </a:extLst>
          </p:cNvPr>
          <p:cNvSpPr>
            <a:spLocks noGrp="1"/>
          </p:cNvSpPr>
          <p:nvPr>
            <p:ph idx="1"/>
          </p:nvPr>
        </p:nvSpPr>
        <p:spPr/>
        <p:txBody>
          <a:bodyPr vert="horz" lIns="91440" tIns="45720" rIns="91440" bIns="45720" rtlCol="0" anchor="t">
            <a:normAutofit/>
          </a:bodyPr>
          <a:lstStyle/>
          <a:p>
            <a:r>
              <a:rPr lang="en-US" dirty="0"/>
              <a:t>Our minimum error was where M=2, B=7</a:t>
            </a:r>
          </a:p>
          <a:p>
            <a:r>
              <a:rPr lang="en-US" dirty="0"/>
              <a:t>Our error was 1</a:t>
            </a:r>
          </a:p>
          <a:p>
            <a:r>
              <a:rPr lang="en-US" dirty="0"/>
              <a:t>So in our exploration, the model minimum error was 1 when M=2 </a:t>
            </a:r>
            <a:r>
              <a:rPr lang="en-US"/>
              <a:t>and B=7</a:t>
            </a:r>
          </a:p>
          <a:p>
            <a:r>
              <a:rPr lang="en-US" dirty="0"/>
              <a:t>So M=2 and B=7 would be the parameters of our best model. Probably the model we would actually implement </a:t>
            </a:r>
          </a:p>
        </p:txBody>
      </p:sp>
    </p:spTree>
    <p:extLst>
      <p:ext uri="{BB962C8B-B14F-4D97-AF65-F5344CB8AC3E}">
        <p14:creationId xmlns:p14="http://schemas.microsoft.com/office/powerpoint/2010/main" val="406339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0ACF-7F3C-1170-F893-9EE6ADC623F0}"/>
              </a:ext>
            </a:extLst>
          </p:cNvPr>
          <p:cNvSpPr>
            <a:spLocks noGrp="1"/>
          </p:cNvSpPr>
          <p:nvPr>
            <p:ph type="title"/>
          </p:nvPr>
        </p:nvSpPr>
        <p:spPr/>
        <p:txBody>
          <a:bodyPr/>
          <a:lstStyle/>
          <a:p>
            <a:r>
              <a:rPr lang="en-US" dirty="0"/>
              <a:t>How, in general, do we find this minimum value?</a:t>
            </a:r>
          </a:p>
        </p:txBody>
      </p:sp>
      <p:sp>
        <p:nvSpPr>
          <p:cNvPr id="3" name="Content Placeholder 2">
            <a:extLst>
              <a:ext uri="{FF2B5EF4-FFF2-40B4-BE49-F238E27FC236}">
                <a16:creationId xmlns:a16="http://schemas.microsoft.com/office/drawing/2014/main" id="{FECE2C8A-6716-FBB0-6B99-FAAE2C3F8F57}"/>
              </a:ext>
            </a:extLst>
          </p:cNvPr>
          <p:cNvSpPr>
            <a:spLocks noGrp="1"/>
          </p:cNvSpPr>
          <p:nvPr>
            <p:ph idx="1"/>
          </p:nvPr>
        </p:nvSpPr>
        <p:spPr/>
        <p:txBody>
          <a:bodyPr vert="horz" lIns="91440" tIns="45720" rIns="91440" bIns="45720" rtlCol="0" anchor="t">
            <a:normAutofit/>
          </a:bodyPr>
          <a:lstStyle/>
          <a:p>
            <a:r>
              <a:rPr lang="en-US" dirty="0"/>
              <a:t>We don't know what the model space looks like </a:t>
            </a:r>
          </a:p>
          <a:p>
            <a:r>
              <a:rPr lang="en-US" dirty="0"/>
              <a:t>Especially if we have a LOT of model parameters</a:t>
            </a:r>
          </a:p>
          <a:p>
            <a:r>
              <a:rPr lang="en-US" dirty="0"/>
              <a:t>We can't explore every possible value of the model parameters, even for simple cases</a:t>
            </a:r>
          </a:p>
          <a:p>
            <a:r>
              <a:rPr lang="en-US" dirty="0"/>
              <a:t>So we need a "smart" way of explore the error space to try and find the model parameters that generate the minimum error </a:t>
            </a:r>
          </a:p>
        </p:txBody>
      </p:sp>
    </p:spTree>
    <p:extLst>
      <p:ext uri="{BB962C8B-B14F-4D97-AF65-F5344CB8AC3E}">
        <p14:creationId xmlns:p14="http://schemas.microsoft.com/office/powerpoint/2010/main" val="1129094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F475-84AE-C8E7-0AE3-7594D872F05D}"/>
              </a:ext>
            </a:extLst>
          </p:cNvPr>
          <p:cNvSpPr>
            <a:spLocks noGrp="1"/>
          </p:cNvSpPr>
          <p:nvPr>
            <p:ph type="title"/>
          </p:nvPr>
        </p:nvSpPr>
        <p:spPr/>
        <p:txBody>
          <a:bodyPr/>
          <a:lstStyle/>
          <a:p>
            <a:r>
              <a:rPr lang="en-US" dirty="0"/>
              <a:t>How do we do this? </a:t>
            </a:r>
          </a:p>
        </p:txBody>
      </p:sp>
      <p:sp>
        <p:nvSpPr>
          <p:cNvPr id="3" name="Content Placeholder 2">
            <a:extLst>
              <a:ext uri="{FF2B5EF4-FFF2-40B4-BE49-F238E27FC236}">
                <a16:creationId xmlns:a16="http://schemas.microsoft.com/office/drawing/2014/main" id="{731C893D-118C-5255-F29D-C0EE46621BC5}"/>
              </a:ext>
            </a:extLst>
          </p:cNvPr>
          <p:cNvSpPr>
            <a:spLocks noGrp="1"/>
          </p:cNvSpPr>
          <p:nvPr>
            <p:ph idx="1"/>
          </p:nvPr>
        </p:nvSpPr>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3396296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F475-84AE-C8E7-0AE3-7594D872F05D}"/>
              </a:ext>
            </a:extLst>
          </p:cNvPr>
          <p:cNvSpPr>
            <a:spLocks noGrp="1"/>
          </p:cNvSpPr>
          <p:nvPr>
            <p:ph type="title"/>
          </p:nvPr>
        </p:nvSpPr>
        <p:spPr/>
        <p:txBody>
          <a:bodyPr/>
          <a:lstStyle/>
          <a:p>
            <a:r>
              <a:rPr lang="en-US" dirty="0"/>
              <a:t>How do we do this? </a:t>
            </a:r>
          </a:p>
        </p:txBody>
      </p:sp>
      <p:sp>
        <p:nvSpPr>
          <p:cNvPr id="3" name="Content Placeholder 2">
            <a:extLst>
              <a:ext uri="{FF2B5EF4-FFF2-40B4-BE49-F238E27FC236}">
                <a16:creationId xmlns:a16="http://schemas.microsoft.com/office/drawing/2014/main" id="{731C893D-118C-5255-F29D-C0EE46621BC5}"/>
              </a:ext>
            </a:extLst>
          </p:cNvPr>
          <p:cNvSpPr>
            <a:spLocks noGrp="1"/>
          </p:cNvSpPr>
          <p:nvPr>
            <p:ph idx="1"/>
          </p:nvPr>
        </p:nvSpPr>
        <p:spPr/>
        <p:txBody>
          <a:bodyPr vert="horz" lIns="91440" tIns="45720" rIns="91440" bIns="45720" rtlCol="0" anchor="t">
            <a:normAutofit/>
          </a:bodyPr>
          <a:lstStyle/>
          <a:p>
            <a:r>
              <a:rPr lang="en-US"/>
              <a:t>Well:</a:t>
            </a:r>
          </a:p>
          <a:p>
            <a:r>
              <a:rPr lang="en-US" dirty="0"/>
              <a:t>We can often think of our model as a function </a:t>
            </a:r>
          </a:p>
          <a:p>
            <a:r>
              <a:rPr lang="en-US" dirty="0"/>
              <a:t>Inputs -&gt; model function -&gt; output prediction </a:t>
            </a:r>
          </a:p>
          <a:p>
            <a:r>
              <a:rPr lang="en-US" dirty="0"/>
              <a:t>And, more often then not, we evaluate our model error with a function</a:t>
            </a:r>
          </a:p>
          <a:p>
            <a:r>
              <a:rPr lang="en-US" dirty="0"/>
              <a:t>Output prediction -&gt;error function -&gt; model error </a:t>
            </a:r>
          </a:p>
          <a:p>
            <a:r>
              <a:rPr lang="en-US" dirty="0"/>
              <a:t>So we can create our error surface function</a:t>
            </a:r>
          </a:p>
          <a:p>
            <a:r>
              <a:rPr lang="en-US" dirty="0"/>
              <a:t>Input -&gt;model parameters -&gt; error function -&gt; model error </a:t>
            </a:r>
          </a:p>
        </p:txBody>
      </p:sp>
    </p:spTree>
    <p:extLst>
      <p:ext uri="{BB962C8B-B14F-4D97-AF65-F5344CB8AC3E}">
        <p14:creationId xmlns:p14="http://schemas.microsoft.com/office/powerpoint/2010/main" val="7788951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BD290-2F09-8841-6FB9-A75CA8F54652}"/>
              </a:ext>
            </a:extLst>
          </p:cNvPr>
          <p:cNvSpPr>
            <a:spLocks noGrp="1"/>
          </p:cNvSpPr>
          <p:nvPr>
            <p:ph type="title"/>
          </p:nvPr>
        </p:nvSpPr>
        <p:spPr/>
        <p:txBody>
          <a:bodyPr/>
          <a:lstStyle/>
          <a:p>
            <a:r>
              <a:rPr lang="en-US" dirty="0"/>
              <a:t>Error Surface</a:t>
            </a:r>
          </a:p>
        </p:txBody>
      </p:sp>
      <p:sp>
        <p:nvSpPr>
          <p:cNvPr id="3" name="Content Placeholder 2">
            <a:extLst>
              <a:ext uri="{FF2B5EF4-FFF2-40B4-BE49-F238E27FC236}">
                <a16:creationId xmlns:a16="http://schemas.microsoft.com/office/drawing/2014/main" id="{3A8CD635-1FD6-9B75-6AAA-DD618F1C6E4E}"/>
              </a:ext>
            </a:extLst>
          </p:cNvPr>
          <p:cNvSpPr>
            <a:spLocks noGrp="1"/>
          </p:cNvSpPr>
          <p:nvPr>
            <p:ph idx="1"/>
          </p:nvPr>
        </p:nvSpPr>
        <p:spPr/>
        <p:txBody>
          <a:bodyPr vert="horz" lIns="91440" tIns="45720" rIns="91440" bIns="45720" rtlCol="0" anchor="t">
            <a:normAutofit/>
          </a:bodyPr>
          <a:lstStyle/>
          <a:p>
            <a:r>
              <a:rPr lang="en-US" dirty="0"/>
              <a:t>We don't really change our input data when we create our model -&gt; it comes from generally a historical dataset and we are trying to fit our model to the data, not the other way around</a:t>
            </a:r>
          </a:p>
          <a:p>
            <a:r>
              <a:rPr lang="en-US" dirty="0"/>
              <a:t>But we can change our model parameters to minimize the error </a:t>
            </a:r>
          </a:p>
          <a:p>
            <a:r>
              <a:rPr lang="en-US" dirty="0"/>
              <a:t>So we have a function for the error surface of the model where the inputs are the model parameters and the outputs are the model errors</a:t>
            </a:r>
          </a:p>
          <a:p>
            <a:r>
              <a:rPr lang="en-US" dirty="0"/>
              <a:t>For linear regression:</a:t>
            </a:r>
          </a:p>
          <a:p>
            <a:pPr lvl="1">
              <a:buFont typeface="Courier New" panose="020B0604020202020204" pitchFamily="34" charset="0"/>
              <a:buChar char="o"/>
            </a:pPr>
            <a:r>
              <a:rPr lang="en-US" dirty="0"/>
              <a:t>F(m, b) = E</a:t>
            </a:r>
          </a:p>
        </p:txBody>
      </p:sp>
    </p:spTree>
    <p:extLst>
      <p:ext uri="{BB962C8B-B14F-4D97-AF65-F5344CB8AC3E}">
        <p14:creationId xmlns:p14="http://schemas.microsoft.com/office/powerpoint/2010/main" val="17400601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6CFE5-3761-D079-07A3-608E6607E9D0}"/>
              </a:ext>
            </a:extLst>
          </p:cNvPr>
          <p:cNvSpPr>
            <a:spLocks noGrp="1"/>
          </p:cNvSpPr>
          <p:nvPr>
            <p:ph type="title"/>
          </p:nvPr>
        </p:nvSpPr>
        <p:spPr/>
        <p:txBody>
          <a:bodyPr/>
          <a:lstStyle/>
          <a:p>
            <a:r>
              <a:rPr lang="en-US" dirty="0"/>
              <a:t>How might we have a better idea of trying model parameters to find the error minimum?</a:t>
            </a:r>
          </a:p>
        </p:txBody>
      </p:sp>
      <p:sp>
        <p:nvSpPr>
          <p:cNvPr id="3" name="Content Placeholder 2">
            <a:extLst>
              <a:ext uri="{FF2B5EF4-FFF2-40B4-BE49-F238E27FC236}">
                <a16:creationId xmlns:a16="http://schemas.microsoft.com/office/drawing/2014/main" id="{C455453C-EDCA-5D6E-123C-B5E8AC42EAD3}"/>
              </a:ext>
            </a:extLst>
          </p:cNvPr>
          <p:cNvSpPr>
            <a:spLocks noGrp="1"/>
          </p:cNvSpPr>
          <p:nvPr>
            <p:ph idx="1"/>
          </p:nvPr>
        </p:nvSpPr>
        <p:spPr/>
        <p:txBody>
          <a:bodyPr vert="horz" lIns="91440" tIns="45720" rIns="91440" bIns="45720" rtlCol="0" anchor="t">
            <a:normAutofit/>
          </a:bodyPr>
          <a:lstStyle/>
          <a:p>
            <a:r>
              <a:rPr lang="en-US" dirty="0"/>
              <a:t>We have a function that goes parameters -&gt; error</a:t>
            </a:r>
          </a:p>
          <a:p>
            <a:r>
              <a:rPr lang="en-US" dirty="0"/>
              <a:t>Why don't we take the derivative of the error with respect to the parameters!</a:t>
            </a:r>
          </a:p>
          <a:p>
            <a:r>
              <a:rPr lang="en-US" dirty="0"/>
              <a:t>Some constraints:</a:t>
            </a:r>
          </a:p>
          <a:p>
            <a:pPr lvl="1">
              <a:buFont typeface="Courier New" panose="020B0604020202020204" pitchFamily="34" charset="0"/>
              <a:buChar char="o"/>
            </a:pPr>
            <a:r>
              <a:rPr lang="en-US" dirty="0"/>
              <a:t>Function has to be differentiable (often we use hacks to make it so or approximate)</a:t>
            </a:r>
          </a:p>
        </p:txBody>
      </p:sp>
    </p:spTree>
    <p:extLst>
      <p:ext uri="{BB962C8B-B14F-4D97-AF65-F5344CB8AC3E}">
        <p14:creationId xmlns:p14="http://schemas.microsoft.com/office/powerpoint/2010/main" val="2978961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oster with text and diagrams&#10;&#10;Description automatically generated">
            <a:extLst>
              <a:ext uri="{FF2B5EF4-FFF2-40B4-BE49-F238E27FC236}">
                <a16:creationId xmlns:a16="http://schemas.microsoft.com/office/drawing/2014/main" id="{CED84720-2EA3-513D-F88A-60078F100579}"/>
              </a:ext>
            </a:extLst>
          </p:cNvPr>
          <p:cNvPicPr>
            <a:picLocks noChangeAspect="1"/>
          </p:cNvPicPr>
          <p:nvPr/>
        </p:nvPicPr>
        <p:blipFill>
          <a:blip r:embed="rId2"/>
          <a:stretch>
            <a:fillRect/>
          </a:stretch>
        </p:blipFill>
        <p:spPr>
          <a:xfrm>
            <a:off x="-19685" y="1179195"/>
            <a:ext cx="4038600" cy="5676900"/>
          </a:xfrm>
          <a:prstGeom prst="rect">
            <a:avLst/>
          </a:prstGeom>
        </p:spPr>
      </p:pic>
      <p:pic>
        <p:nvPicPr>
          <p:cNvPr id="3" name="Picture 2" descr="A poster with text and images&#10;&#10;Description automatically generated">
            <a:extLst>
              <a:ext uri="{FF2B5EF4-FFF2-40B4-BE49-F238E27FC236}">
                <a16:creationId xmlns:a16="http://schemas.microsoft.com/office/drawing/2014/main" id="{89C8B50D-CC4D-FD66-FFCC-BA87A41D0C62}"/>
              </a:ext>
            </a:extLst>
          </p:cNvPr>
          <p:cNvPicPr>
            <a:picLocks noChangeAspect="1"/>
          </p:cNvPicPr>
          <p:nvPr/>
        </p:nvPicPr>
        <p:blipFill>
          <a:blip r:embed="rId3"/>
          <a:stretch>
            <a:fillRect/>
          </a:stretch>
        </p:blipFill>
        <p:spPr>
          <a:xfrm>
            <a:off x="4004310" y="1179830"/>
            <a:ext cx="4105275" cy="5676900"/>
          </a:xfrm>
          <a:prstGeom prst="rect">
            <a:avLst/>
          </a:prstGeom>
        </p:spPr>
      </p:pic>
      <p:pic>
        <p:nvPicPr>
          <p:cNvPr id="4" name="Picture 3">
            <a:extLst>
              <a:ext uri="{FF2B5EF4-FFF2-40B4-BE49-F238E27FC236}">
                <a16:creationId xmlns:a16="http://schemas.microsoft.com/office/drawing/2014/main" id="{5C931580-C9BE-E47D-6E01-A3B4C117031D}"/>
              </a:ext>
            </a:extLst>
          </p:cNvPr>
          <p:cNvPicPr>
            <a:picLocks noChangeAspect="1"/>
          </p:cNvPicPr>
          <p:nvPr/>
        </p:nvPicPr>
        <p:blipFill>
          <a:blip r:embed="rId4"/>
          <a:stretch>
            <a:fillRect/>
          </a:stretch>
        </p:blipFill>
        <p:spPr>
          <a:xfrm>
            <a:off x="8129905" y="1180465"/>
            <a:ext cx="4057650" cy="5676900"/>
          </a:xfrm>
          <a:prstGeom prst="rect">
            <a:avLst/>
          </a:prstGeom>
        </p:spPr>
      </p:pic>
    </p:spTree>
    <p:extLst>
      <p:ext uri="{BB962C8B-B14F-4D97-AF65-F5344CB8AC3E}">
        <p14:creationId xmlns:p14="http://schemas.microsoft.com/office/powerpoint/2010/main" val="25208986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0B2C5-2F04-791B-063B-241A58DACC51}"/>
              </a:ext>
            </a:extLst>
          </p:cNvPr>
          <p:cNvSpPr>
            <a:spLocks noGrp="1"/>
          </p:cNvSpPr>
          <p:nvPr>
            <p:ph type="title"/>
          </p:nvPr>
        </p:nvSpPr>
        <p:spPr/>
        <p:txBody>
          <a:bodyPr/>
          <a:lstStyle/>
          <a:p>
            <a:r>
              <a:rPr lang="en-US" dirty="0"/>
              <a:t>Derivative of the Error Surface Function</a:t>
            </a:r>
          </a:p>
        </p:txBody>
      </p:sp>
      <p:sp>
        <p:nvSpPr>
          <p:cNvPr id="3" name="Content Placeholder 2">
            <a:extLst>
              <a:ext uri="{FF2B5EF4-FFF2-40B4-BE49-F238E27FC236}">
                <a16:creationId xmlns:a16="http://schemas.microsoft.com/office/drawing/2014/main" id="{38B925CC-EBE4-9287-D129-EF9D4D7A2ABB}"/>
              </a:ext>
            </a:extLst>
          </p:cNvPr>
          <p:cNvSpPr>
            <a:spLocks noGrp="1"/>
          </p:cNvSpPr>
          <p:nvPr>
            <p:ph idx="1"/>
          </p:nvPr>
        </p:nvSpPr>
        <p:spPr/>
        <p:txBody>
          <a:bodyPr vert="horz" lIns="91440" tIns="45720" rIns="91440" bIns="45720" rtlCol="0" anchor="t">
            <a:normAutofit/>
          </a:bodyPr>
          <a:lstStyle/>
          <a:p>
            <a:r>
              <a:rPr lang="en-US" dirty="0"/>
              <a:t>What's a derivative?</a:t>
            </a:r>
          </a:p>
          <a:p>
            <a:r>
              <a:rPr lang="en-US" dirty="0"/>
              <a:t>A rate of change</a:t>
            </a:r>
          </a:p>
          <a:p>
            <a:r>
              <a:rPr lang="en-US" dirty="0"/>
              <a:t>Inputs + change = additional dimension</a:t>
            </a:r>
          </a:p>
          <a:p>
            <a:r>
              <a:rPr lang="en-US" dirty="0"/>
              <a:t>Derivative (additional dimension </a:t>
            </a:r>
            <a:r>
              <a:rPr lang="en-US" dirty="0" err="1"/>
              <a:t>w.r.t.</a:t>
            </a:r>
            <a:r>
              <a:rPr lang="en-US" dirty="0"/>
              <a:t> inputs) = Rate of change</a:t>
            </a:r>
          </a:p>
          <a:p>
            <a:r>
              <a:rPr lang="en-US" dirty="0"/>
              <a:t>Rate of change tells us: </a:t>
            </a:r>
          </a:p>
          <a:p>
            <a:pPr lvl="1">
              <a:buFont typeface="Courier New" panose="020B0604020202020204" pitchFamily="34" charset="0"/>
              <a:buChar char="o"/>
            </a:pPr>
            <a:r>
              <a:rPr lang="en-US" dirty="0"/>
              <a:t>How much the error changes with respect to this input</a:t>
            </a:r>
          </a:p>
          <a:p>
            <a:pPr lvl="1">
              <a:buFont typeface="Courier New" panose="020B0604020202020204" pitchFamily="34" charset="0"/>
              <a:buChar char="o"/>
            </a:pPr>
            <a:r>
              <a:rPr lang="en-US" dirty="0"/>
              <a:t>In other words, how much of the error was this particular parameter responsible for? </a:t>
            </a:r>
          </a:p>
        </p:txBody>
      </p:sp>
    </p:spTree>
    <p:extLst>
      <p:ext uri="{BB962C8B-B14F-4D97-AF65-F5344CB8AC3E}">
        <p14:creationId xmlns:p14="http://schemas.microsoft.com/office/powerpoint/2010/main" val="34248357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DE2AD-7D81-39EC-C551-FE18E804815A}"/>
              </a:ext>
            </a:extLst>
          </p:cNvPr>
          <p:cNvSpPr>
            <a:spLocks noGrp="1"/>
          </p:cNvSpPr>
          <p:nvPr>
            <p:ph type="title"/>
          </p:nvPr>
        </p:nvSpPr>
        <p:spPr/>
        <p:txBody>
          <a:bodyPr/>
          <a:lstStyle/>
          <a:p>
            <a:r>
              <a:rPr lang="en-US" dirty="0"/>
              <a:t>How does this help us?</a:t>
            </a:r>
          </a:p>
        </p:txBody>
      </p:sp>
      <p:sp>
        <p:nvSpPr>
          <p:cNvPr id="3" name="Content Placeholder 2">
            <a:extLst>
              <a:ext uri="{FF2B5EF4-FFF2-40B4-BE49-F238E27FC236}">
                <a16:creationId xmlns:a16="http://schemas.microsoft.com/office/drawing/2014/main" id="{9CB12BF6-6997-92FB-A167-4354B675192D}"/>
              </a:ext>
            </a:extLst>
          </p:cNvPr>
          <p:cNvSpPr>
            <a:spLocks noGrp="1"/>
          </p:cNvSpPr>
          <p:nvPr>
            <p:ph idx="1"/>
          </p:nvPr>
        </p:nvSpPr>
        <p:spPr/>
        <p:txBody>
          <a:bodyPr vert="horz" lIns="91440" tIns="45720" rIns="91440" bIns="45720" rtlCol="0" anchor="t">
            <a:normAutofit/>
          </a:bodyPr>
          <a:lstStyle/>
          <a:p>
            <a:r>
              <a:rPr lang="en-US" dirty="0"/>
              <a:t>Tells us how much the error changes with respect to the parameter</a:t>
            </a:r>
          </a:p>
          <a:p>
            <a:r>
              <a:rPr lang="en-US" dirty="0"/>
              <a:t>How much of the error is this parameter to blame for?</a:t>
            </a:r>
          </a:p>
          <a:p>
            <a:pPr lvl="1">
              <a:buFont typeface="Courier New" panose="020B0604020202020204" pitchFamily="34" charset="0"/>
              <a:buChar char="o"/>
            </a:pPr>
            <a:r>
              <a:rPr lang="en-US" dirty="0"/>
              <a:t>If this parameter is responsible for a lot of the error, maybe change it a lot</a:t>
            </a:r>
          </a:p>
          <a:p>
            <a:pPr lvl="1">
              <a:buFont typeface="Courier New" panose="020B0604020202020204" pitchFamily="34" charset="0"/>
              <a:buChar char="o"/>
            </a:pPr>
            <a:r>
              <a:rPr lang="en-US" dirty="0"/>
              <a:t>If this parameter is responsible for only a bit of the error, maybe don't change it as much </a:t>
            </a:r>
          </a:p>
          <a:p>
            <a:pPr lvl="1">
              <a:buFont typeface="Courier New" panose="020B0604020202020204" pitchFamily="34" charset="0"/>
              <a:buChar char="o"/>
            </a:pPr>
            <a:r>
              <a:rPr lang="en-US" dirty="0"/>
              <a:t>Guide the parameter in the direction of where error is minimal </a:t>
            </a:r>
          </a:p>
          <a:p>
            <a:pPr lvl="1">
              <a:buFont typeface="Courier New" panose="020B0604020202020204" pitchFamily="34" charset="0"/>
              <a:buChar char="o"/>
            </a:pPr>
            <a:r>
              <a:rPr lang="en-US" dirty="0"/>
              <a:t>Tells us the direction to go with the parameters to head toward minimal error </a:t>
            </a:r>
          </a:p>
        </p:txBody>
      </p:sp>
    </p:spTree>
    <p:extLst>
      <p:ext uri="{BB962C8B-B14F-4D97-AF65-F5344CB8AC3E}">
        <p14:creationId xmlns:p14="http://schemas.microsoft.com/office/powerpoint/2010/main" val="5787821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3928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7433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1896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0331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9420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716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5607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ree Mountains Valley photo and picture">
            <a:extLst>
              <a:ext uri="{FF2B5EF4-FFF2-40B4-BE49-F238E27FC236}">
                <a16:creationId xmlns:a16="http://schemas.microsoft.com/office/drawing/2014/main" id="{FFEBF9CC-82D1-3E7C-D90E-90D678F4E102}"/>
              </a:ext>
            </a:extLst>
          </p:cNvPr>
          <p:cNvPicPr>
            <a:picLocks noChangeAspect="1"/>
          </p:cNvPicPr>
          <p:nvPr/>
        </p:nvPicPr>
        <p:blipFill>
          <a:blip r:embed="rId2"/>
          <a:srcRect b="20130"/>
          <a:stretch/>
        </p:blipFill>
        <p:spPr>
          <a:xfrm>
            <a:off x="-101600" y="-485140"/>
            <a:ext cx="12293600" cy="7372252"/>
          </a:xfrm>
          <a:prstGeom prst="rect">
            <a:avLst/>
          </a:prstGeom>
        </p:spPr>
      </p:pic>
      <p:sp>
        <p:nvSpPr>
          <p:cNvPr id="9" name="Oval 8">
            <a:extLst>
              <a:ext uri="{FF2B5EF4-FFF2-40B4-BE49-F238E27FC236}">
                <a16:creationId xmlns:a16="http://schemas.microsoft.com/office/drawing/2014/main" id="{DBA56CB3-B7A2-8745-41CE-0075929C60E2}"/>
              </a:ext>
            </a:extLst>
          </p:cNvPr>
          <p:cNvSpPr/>
          <p:nvPr/>
        </p:nvSpPr>
        <p:spPr>
          <a:xfrm>
            <a:off x="1660698" y="340821"/>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E71C51B-7CE0-85FF-5954-470D2E1A0CF2}"/>
              </a:ext>
            </a:extLst>
          </p:cNvPr>
          <p:cNvSpPr/>
          <p:nvPr/>
        </p:nvSpPr>
        <p:spPr>
          <a:xfrm>
            <a:off x="1894378" y="56434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5AE779-1268-97C6-F2A5-F0CA95776044}"/>
              </a:ext>
            </a:extLst>
          </p:cNvPr>
          <p:cNvSpPr/>
          <p:nvPr/>
        </p:nvSpPr>
        <p:spPr>
          <a:xfrm>
            <a:off x="2229658" y="89962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D1CA6D-C410-E0C1-933C-E71756AD2599}"/>
              </a:ext>
            </a:extLst>
          </p:cNvPr>
          <p:cNvSpPr/>
          <p:nvPr/>
        </p:nvSpPr>
        <p:spPr>
          <a:xfrm>
            <a:off x="2676698" y="14889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606CF3C-124B-2917-ADD6-0607A7F06BE3}"/>
              </a:ext>
            </a:extLst>
          </p:cNvPr>
          <p:cNvSpPr/>
          <p:nvPr/>
        </p:nvSpPr>
        <p:spPr>
          <a:xfrm>
            <a:off x="2818938" y="204770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D62CE6-29F7-8C24-8E09-DD96EFAD792C}"/>
              </a:ext>
            </a:extLst>
          </p:cNvPr>
          <p:cNvSpPr/>
          <p:nvPr/>
        </p:nvSpPr>
        <p:spPr>
          <a:xfrm>
            <a:off x="3296458" y="20273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6200E6F-00D7-6976-034B-D0A5EB894958}"/>
              </a:ext>
            </a:extLst>
          </p:cNvPr>
          <p:cNvSpPr/>
          <p:nvPr/>
        </p:nvSpPr>
        <p:spPr>
          <a:xfrm>
            <a:off x="3072938" y="2078180"/>
            <a:ext cx="226290" cy="230909"/>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20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118</Slides>
  <Notes>0</Notes>
  <HiddenSlides>0</HiddenSlides>
  <MMClips>0</MMClips>
  <ScaleCrop>false</ScaleCrop>
  <HeadingPairs>
    <vt:vector size="4" baseType="variant">
      <vt:variant>
        <vt:lpstr>Theme</vt:lpstr>
      </vt:variant>
      <vt:variant>
        <vt:i4>1</vt:i4>
      </vt:variant>
      <vt:variant>
        <vt:lpstr>Slide Titles</vt:lpstr>
      </vt:variant>
      <vt:variant>
        <vt:i4>118</vt:i4>
      </vt:variant>
    </vt:vector>
  </HeadingPairs>
  <TitlesOfParts>
    <vt:vector size="119" baseType="lpstr">
      <vt:lpstr>office theme</vt:lpstr>
      <vt:lpstr>Overview of AI Models</vt:lpstr>
      <vt:lpstr>What do people mean when they say something is "AI"</vt:lpstr>
      <vt:lpstr>Machine Learning</vt:lpstr>
      <vt:lpstr>How do we organize how we think about AI models?</vt:lpstr>
      <vt:lpstr>AI taxonomies</vt:lpstr>
      <vt:lpstr>AI taxonomies</vt:lpstr>
      <vt:lpstr>PowerPoint Presentation</vt:lpstr>
      <vt:lpstr>PowerPoint Presentation</vt:lpstr>
      <vt:lpstr>PowerPoint Presentation</vt:lpstr>
      <vt:lpstr>PowerPoint Presentation</vt:lpstr>
      <vt:lpstr>PowerPoint Presentation</vt:lpstr>
      <vt:lpstr>Tips</vt:lpstr>
      <vt:lpstr>Basic Concepts</vt:lpstr>
      <vt:lpstr>Datasets</vt:lpstr>
      <vt:lpstr>Dataset - Example</vt:lpstr>
      <vt:lpstr>Wine Dataset</vt:lpstr>
      <vt:lpstr>Datasets</vt:lpstr>
      <vt:lpstr>Types of Machine Learning </vt:lpstr>
      <vt:lpstr>Supervised Machine Learning </vt:lpstr>
      <vt:lpstr>Unsupervised Machine Learning </vt:lpstr>
      <vt:lpstr>Semi-Supervised</vt:lpstr>
      <vt:lpstr>Data</vt:lpstr>
      <vt:lpstr>Data</vt:lpstr>
      <vt:lpstr>Example</vt:lpstr>
      <vt:lpstr>Example</vt:lpstr>
      <vt:lpstr>Test Set</vt:lpstr>
      <vt:lpstr>Overfitting</vt:lpstr>
      <vt:lpstr>Overfitting</vt:lpstr>
      <vt:lpstr>Data – Test Training and Validation</vt:lpstr>
      <vt:lpstr>Evaluating the Model </vt:lpstr>
      <vt:lpstr>Evaluating the Model</vt:lpstr>
      <vt:lpstr>A Quick Aside on Data </vt:lpstr>
      <vt:lpstr>The Hardy Boys Casefiles Problem</vt:lpstr>
      <vt:lpstr>The Hardy Boys Casefiles</vt:lpstr>
      <vt:lpstr>Question</vt:lpstr>
      <vt:lpstr>Characteristics</vt:lpstr>
      <vt:lpstr>Dataset</vt:lpstr>
      <vt:lpstr>Machine Learning Model</vt:lpstr>
      <vt:lpstr>How would this ML model do? </vt:lpstr>
      <vt:lpstr>How would this ML model do? </vt:lpstr>
      <vt:lpstr>How would this ML model do? </vt:lpstr>
      <vt:lpstr>How would this ML model do? </vt:lpstr>
      <vt:lpstr>How would this ML model do? </vt:lpstr>
      <vt:lpstr>Why?</vt:lpstr>
      <vt:lpstr>Why?</vt:lpstr>
      <vt:lpstr>Why?</vt:lpstr>
      <vt:lpstr>Why?</vt:lpstr>
      <vt:lpstr>Why?</vt:lpstr>
      <vt:lpstr>Why?</vt:lpstr>
      <vt:lpstr>The Best Model in the World </vt:lpstr>
      <vt:lpstr>Importance of Domain Expertise</vt:lpstr>
      <vt:lpstr>Questions?</vt:lpstr>
      <vt:lpstr>Gradient Descent</vt:lpstr>
      <vt:lpstr>Concepts</vt:lpstr>
      <vt:lpstr>This is a point.</vt:lpstr>
      <vt:lpstr>Properties of the point.</vt:lpstr>
      <vt:lpstr>What happens if we move the point?</vt:lpstr>
      <vt:lpstr>What happens if we move the point?</vt:lpstr>
      <vt:lpstr>What happens if we move the point?</vt:lpstr>
      <vt:lpstr>What happens if we move the point?</vt:lpstr>
      <vt:lpstr>What do we have now?</vt:lpstr>
      <vt:lpstr>What happens if we move the line? </vt:lpstr>
      <vt:lpstr>What happens if we move the line? </vt:lpstr>
      <vt:lpstr>What happens if we move the line? </vt:lpstr>
      <vt:lpstr>What happens if we move the line? </vt:lpstr>
      <vt:lpstr>What do we have now?</vt:lpstr>
      <vt:lpstr>We could keep doing this...</vt:lpstr>
      <vt:lpstr>Derivative</vt:lpstr>
      <vt:lpstr>Hold that thought about surfaces</vt:lpstr>
      <vt:lpstr>When you make a machine learning model</vt:lpstr>
      <vt:lpstr>When you make a machine learning model</vt:lpstr>
      <vt:lpstr>When you make a machine learning model</vt:lpstr>
      <vt:lpstr>When you make a machine learning model</vt:lpstr>
      <vt:lpstr>Machine Learning Model</vt:lpstr>
      <vt:lpstr>Error Surface</vt:lpstr>
      <vt:lpstr>Pretend Regression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explored the error space with some random values</vt:lpstr>
      <vt:lpstr>How, in general, do we find this minimum value?</vt:lpstr>
      <vt:lpstr>How do we do this? </vt:lpstr>
      <vt:lpstr>How do we do this? </vt:lpstr>
      <vt:lpstr>Error Surface</vt:lpstr>
      <vt:lpstr>How might we have a better idea of trying model parameters to find the error minimum?</vt:lpstr>
      <vt:lpstr>Derivative of the Error Surface Function</vt:lpstr>
      <vt:lpstr>How does this help 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 </vt:lpstr>
      <vt:lpstr>Gradient Descent </vt:lpstr>
      <vt:lpstr>Gradient Descent </vt:lpstr>
      <vt:lpstr>Gradient Descent </vt:lpstr>
      <vt:lpstr>Gradient Descent </vt:lpstr>
      <vt:lpstr>PowerPoint Presentation</vt:lpstr>
      <vt:lpstr>Gradient Descent </vt:lpstr>
      <vt:lpstr>PowerPoint Presentation</vt:lpstr>
      <vt:lpstr>Gradient Descent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592</cp:revision>
  <dcterms:created xsi:type="dcterms:W3CDTF">2024-08-09T18:11:07Z</dcterms:created>
  <dcterms:modified xsi:type="dcterms:W3CDTF">2025-06-13T15:52:29Z</dcterms:modified>
</cp:coreProperties>
</file>